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9" r:id="rId14"/>
    <p:sldId id="270" r:id="rId15"/>
    <p:sldId id="272" r:id="rId16"/>
    <p:sldId id="264" r:id="rId17"/>
    <p:sldId id="268" r:id="rId18"/>
    <p:sldId id="273" r:id="rId19"/>
    <p:sldId id="281" r:id="rId20"/>
    <p:sldId id="275" r:id="rId21"/>
    <p:sldId id="276" r:id="rId22"/>
    <p:sldId id="277" r:id="rId23"/>
    <p:sldId id="280" r:id="rId24"/>
    <p:sldId id="282" r:id="rId25"/>
    <p:sldId id="283" r:id="rId26"/>
    <p:sldId id="284" r:id="rId27"/>
    <p:sldId id="285" r:id="rId28"/>
    <p:sldId id="287" r:id="rId29"/>
    <p:sldId id="286" r:id="rId30"/>
    <p:sldId id="289" r:id="rId31"/>
    <p:sldId id="291" r:id="rId32"/>
    <p:sldId id="292" r:id="rId33"/>
    <p:sldId id="290" r:id="rId34"/>
    <p:sldId id="278" r:id="rId35"/>
    <p:sldId id="27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DB7"/>
    <a:srgbClr val="2184C1"/>
    <a:srgbClr val="2289C9"/>
    <a:srgbClr val="8271BC"/>
    <a:srgbClr val="C5338F"/>
    <a:srgbClr val="076CAF"/>
    <a:srgbClr val="A5DC59"/>
    <a:srgbClr val="F7872A"/>
    <a:srgbClr val="FACD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66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3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nvert.com/png-to-svg/download" TargetMode="External"/><Relationship Id="rId2" Type="http://schemas.openxmlformats.org/officeDocument/2006/relationships/hyperlink" Target="https://ko.clippingmag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itsvg.online/ko/" TargetMode="External"/><Relationship Id="rId4" Type="http://schemas.openxmlformats.org/officeDocument/2006/relationships/hyperlink" Target="https://www.pngtosvg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62931" y="1152199"/>
            <a:ext cx="866615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  <a:p>
            <a:pPr algn="ctr"/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강제결합</a:t>
            </a:r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 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키워드의 방</a:t>
            </a:r>
            <a:endParaRPr lang="en-US" altLang="ko-KR" sz="35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생성된 키워드로 </a:t>
            </a:r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강제결합을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시도해보는</a:t>
            </a:r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..!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15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https://kr.freepik.com/free-vector/collection-of-speech-bubbles-on-blue-background-vector_3109982.htm#page=8&amp;query=%EB%A7%90%ED%92%8D%EC%84%A0svg&amp;position=1&amp;from_view=search&amp;track=ais&amp;uuid=877c6a23-85f2-4676-ab33-8e9ac5232269</a:t>
            </a:r>
          </a:p>
        </p:txBody>
      </p:sp>
    </p:spTree>
    <p:extLst>
      <p:ext uri="{BB962C8B-B14F-4D97-AF65-F5344CB8AC3E}">
        <p14:creationId xmlns:p14="http://schemas.microsoft.com/office/powerpoint/2010/main" val="7160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" y="0"/>
            <a:ext cx="5686425" cy="3981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638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1389388" y="187115"/>
            <a:ext cx="9728176" cy="6483770"/>
            <a:chOff x="1389388" y="187115"/>
            <a:chExt cx="9728176" cy="64837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2" y="187115"/>
              <a:ext cx="9725652" cy="648376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52" y="187115"/>
              <a:ext cx="9725650" cy="6483769"/>
            </a:xfrm>
            <a:custGeom>
              <a:avLst/>
              <a:gdLst>
                <a:gd name="connsiteX0" fmla="*/ 2056129 w 5312407"/>
                <a:gd name="connsiteY0" fmla="*/ 1406313 h 3541606"/>
                <a:gd name="connsiteX1" fmla="*/ 2056129 w 5312407"/>
                <a:gd name="connsiteY1" fmla="*/ 2401993 h 3541606"/>
                <a:gd name="connsiteX2" fmla="*/ 2741929 w 5312407"/>
                <a:gd name="connsiteY2" fmla="*/ 2401993 h 3541606"/>
                <a:gd name="connsiteX3" fmla="*/ 2741929 w 5312407"/>
                <a:gd name="connsiteY3" fmla="*/ 1406313 h 3541606"/>
                <a:gd name="connsiteX4" fmla="*/ 707390 w 5312407"/>
                <a:gd name="connsiteY4" fmla="*/ 723053 h 3541606"/>
                <a:gd name="connsiteX5" fmla="*/ 707390 w 5312407"/>
                <a:gd name="connsiteY5" fmla="*/ 1251373 h 3541606"/>
                <a:gd name="connsiteX6" fmla="*/ 1400809 w 5312407"/>
                <a:gd name="connsiteY6" fmla="*/ 1251373 h 3541606"/>
                <a:gd name="connsiteX7" fmla="*/ 1400809 w 5312407"/>
                <a:gd name="connsiteY7" fmla="*/ 723053 h 3541606"/>
                <a:gd name="connsiteX8" fmla="*/ 2112319 w 5312407"/>
                <a:gd name="connsiteY8" fmla="*/ 105833 h 3541606"/>
                <a:gd name="connsiteX9" fmla="*/ 2112319 w 5312407"/>
                <a:gd name="connsiteY9" fmla="*/ 608754 h 3541606"/>
                <a:gd name="connsiteX10" fmla="*/ 2261869 w 5312407"/>
                <a:gd name="connsiteY10" fmla="*/ 608754 h 3541606"/>
                <a:gd name="connsiteX11" fmla="*/ 2261869 w 5312407"/>
                <a:gd name="connsiteY11" fmla="*/ 754381 h 3541606"/>
                <a:gd name="connsiteX12" fmla="*/ 2825750 w 5312407"/>
                <a:gd name="connsiteY12" fmla="*/ 754381 h 3541606"/>
                <a:gd name="connsiteX13" fmla="*/ 2825750 w 5312407"/>
                <a:gd name="connsiteY13" fmla="*/ 608754 h 3541606"/>
                <a:gd name="connsiteX14" fmla="*/ 2979732 w 5312407"/>
                <a:gd name="connsiteY14" fmla="*/ 608754 h 3541606"/>
                <a:gd name="connsiteX15" fmla="*/ 2979732 w 5312407"/>
                <a:gd name="connsiteY15" fmla="*/ 105833 h 3541606"/>
                <a:gd name="connsiteX16" fmla="*/ 0 w 5312407"/>
                <a:gd name="connsiteY16" fmla="*/ 0 h 3541606"/>
                <a:gd name="connsiteX17" fmla="*/ 5312407 w 5312407"/>
                <a:gd name="connsiteY17" fmla="*/ 0 h 3541606"/>
                <a:gd name="connsiteX18" fmla="*/ 5312407 w 5312407"/>
                <a:gd name="connsiteY18" fmla="*/ 723053 h 3541606"/>
                <a:gd name="connsiteX19" fmla="*/ 4558656 w 5312407"/>
                <a:gd name="connsiteY19" fmla="*/ 723053 h 3541606"/>
                <a:gd name="connsiteX20" fmla="*/ 4558656 w 5312407"/>
                <a:gd name="connsiteY20" fmla="*/ 1614593 h 3541606"/>
                <a:gd name="connsiteX21" fmla="*/ 5312407 w 5312407"/>
                <a:gd name="connsiteY21" fmla="*/ 1614593 h 3541606"/>
                <a:gd name="connsiteX22" fmla="*/ 5312407 w 5312407"/>
                <a:gd name="connsiteY22" fmla="*/ 2308013 h 3541606"/>
                <a:gd name="connsiteX23" fmla="*/ 4486908 w 5312407"/>
                <a:gd name="connsiteY23" fmla="*/ 2308013 h 3541606"/>
                <a:gd name="connsiteX24" fmla="*/ 4425950 w 5312407"/>
                <a:gd name="connsiteY24" fmla="*/ 2308013 h 3541606"/>
                <a:gd name="connsiteX25" fmla="*/ 3619495 w 5312407"/>
                <a:gd name="connsiteY25" fmla="*/ 2308013 h 3541606"/>
                <a:gd name="connsiteX26" fmla="*/ 3619495 w 5312407"/>
                <a:gd name="connsiteY26" fmla="*/ 2788073 h 3541606"/>
                <a:gd name="connsiteX27" fmla="*/ 3855715 w 5312407"/>
                <a:gd name="connsiteY27" fmla="*/ 2788073 h 3541606"/>
                <a:gd name="connsiteX28" fmla="*/ 3855715 w 5312407"/>
                <a:gd name="connsiteY28" fmla="*/ 2924809 h 3541606"/>
                <a:gd name="connsiteX29" fmla="*/ 4425950 w 5312407"/>
                <a:gd name="connsiteY29" fmla="*/ 2924809 h 3541606"/>
                <a:gd name="connsiteX30" fmla="*/ 4425950 w 5312407"/>
                <a:gd name="connsiteY30" fmla="*/ 3468793 h 3541606"/>
                <a:gd name="connsiteX31" fmla="*/ 5312407 w 5312407"/>
                <a:gd name="connsiteY31" fmla="*/ 3468793 h 3541606"/>
                <a:gd name="connsiteX32" fmla="*/ 5312407 w 5312407"/>
                <a:gd name="connsiteY32" fmla="*/ 3541606 h 3541606"/>
                <a:gd name="connsiteX33" fmla="*/ 0 w 5312407"/>
                <a:gd name="connsiteY33" fmla="*/ 3541606 h 3541606"/>
                <a:gd name="connsiteX34" fmla="*/ 0 w 5312407"/>
                <a:gd name="connsiteY34" fmla="*/ 3468793 h 3541606"/>
                <a:gd name="connsiteX35" fmla="*/ 693417 w 5312407"/>
                <a:gd name="connsiteY35" fmla="*/ 3468793 h 3541606"/>
                <a:gd name="connsiteX36" fmla="*/ 693417 w 5312407"/>
                <a:gd name="connsiteY36" fmla="*/ 2940473 h 3541606"/>
                <a:gd name="connsiteX37" fmla="*/ 0 w 5312407"/>
                <a:gd name="connsiteY37" fmla="*/ 2940473 h 35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12407" h="3541606">
                  <a:moveTo>
                    <a:pt x="2056129" y="1406313"/>
                  </a:moveTo>
                  <a:lnTo>
                    <a:pt x="2056129" y="2401993"/>
                  </a:lnTo>
                  <a:lnTo>
                    <a:pt x="2741929" y="2401993"/>
                  </a:lnTo>
                  <a:lnTo>
                    <a:pt x="2741929" y="1406313"/>
                  </a:lnTo>
                  <a:close/>
                  <a:moveTo>
                    <a:pt x="707390" y="723053"/>
                  </a:moveTo>
                  <a:lnTo>
                    <a:pt x="707390" y="1251373"/>
                  </a:lnTo>
                  <a:lnTo>
                    <a:pt x="1400809" y="1251373"/>
                  </a:lnTo>
                  <a:lnTo>
                    <a:pt x="1400809" y="723053"/>
                  </a:lnTo>
                  <a:close/>
                  <a:moveTo>
                    <a:pt x="2112319" y="105833"/>
                  </a:moveTo>
                  <a:lnTo>
                    <a:pt x="2112319" y="608754"/>
                  </a:lnTo>
                  <a:lnTo>
                    <a:pt x="2261869" y="608754"/>
                  </a:lnTo>
                  <a:lnTo>
                    <a:pt x="2261869" y="754381"/>
                  </a:lnTo>
                  <a:lnTo>
                    <a:pt x="2825750" y="754381"/>
                  </a:lnTo>
                  <a:lnTo>
                    <a:pt x="2825750" y="608754"/>
                  </a:lnTo>
                  <a:lnTo>
                    <a:pt x="2979732" y="608754"/>
                  </a:lnTo>
                  <a:lnTo>
                    <a:pt x="2979732" y="105833"/>
                  </a:lnTo>
                  <a:close/>
                  <a:moveTo>
                    <a:pt x="0" y="0"/>
                  </a:moveTo>
                  <a:lnTo>
                    <a:pt x="5312407" y="0"/>
                  </a:lnTo>
                  <a:lnTo>
                    <a:pt x="5312407" y="723053"/>
                  </a:lnTo>
                  <a:lnTo>
                    <a:pt x="4558656" y="723053"/>
                  </a:lnTo>
                  <a:lnTo>
                    <a:pt x="4558656" y="1614593"/>
                  </a:lnTo>
                  <a:lnTo>
                    <a:pt x="5312407" y="1614593"/>
                  </a:lnTo>
                  <a:lnTo>
                    <a:pt x="5312407" y="2308013"/>
                  </a:lnTo>
                  <a:lnTo>
                    <a:pt x="4486908" y="2308013"/>
                  </a:lnTo>
                  <a:lnTo>
                    <a:pt x="4425950" y="2308013"/>
                  </a:lnTo>
                  <a:lnTo>
                    <a:pt x="3619495" y="2308013"/>
                  </a:lnTo>
                  <a:lnTo>
                    <a:pt x="3619495" y="2788073"/>
                  </a:lnTo>
                  <a:lnTo>
                    <a:pt x="3855715" y="2788073"/>
                  </a:lnTo>
                  <a:lnTo>
                    <a:pt x="3855715" y="2924809"/>
                  </a:lnTo>
                  <a:lnTo>
                    <a:pt x="4425950" y="2924809"/>
                  </a:lnTo>
                  <a:lnTo>
                    <a:pt x="4425950" y="3468793"/>
                  </a:lnTo>
                  <a:lnTo>
                    <a:pt x="5312407" y="3468793"/>
                  </a:lnTo>
                  <a:lnTo>
                    <a:pt x="5312407" y="3541606"/>
                  </a:lnTo>
                  <a:lnTo>
                    <a:pt x="0" y="3541606"/>
                  </a:lnTo>
                  <a:lnTo>
                    <a:pt x="0" y="3468793"/>
                  </a:lnTo>
                  <a:lnTo>
                    <a:pt x="693417" y="3468793"/>
                  </a:lnTo>
                  <a:lnTo>
                    <a:pt x="693417" y="2940473"/>
                  </a:lnTo>
                  <a:lnTo>
                    <a:pt x="0" y="2940473"/>
                  </a:lnTo>
                  <a:close/>
                </a:path>
              </a:pathLst>
            </a:cu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49" y="187117"/>
              <a:ext cx="9725648" cy="6483765"/>
            </a:xfrm>
            <a:custGeom>
              <a:avLst/>
              <a:gdLst>
                <a:gd name="connsiteX0" fmla="*/ 0 w 9872977"/>
                <a:gd name="connsiteY0" fmla="*/ 4580466 h 6581985"/>
                <a:gd name="connsiteX1" fmla="*/ 2152649 w 9872977"/>
                <a:gd name="connsiteY1" fmla="*/ 4580466 h 6581985"/>
                <a:gd name="connsiteX2" fmla="*/ 2152649 w 9872977"/>
                <a:gd name="connsiteY2" fmla="*/ 5419512 h 6581985"/>
                <a:gd name="connsiteX3" fmla="*/ 0 w 9872977"/>
                <a:gd name="connsiteY3" fmla="*/ 5419512 h 6581985"/>
                <a:gd name="connsiteX4" fmla="*/ 2691131 w 9872977"/>
                <a:gd name="connsiteY4" fmla="*/ 136314 h 6581985"/>
                <a:gd name="connsiteX5" fmla="*/ 2691131 w 9872977"/>
                <a:gd name="connsiteY5" fmla="*/ 1213274 h 6581985"/>
                <a:gd name="connsiteX6" fmla="*/ 2651761 w 9872977"/>
                <a:gd name="connsiteY6" fmla="*/ 1213274 h 6581985"/>
                <a:gd name="connsiteX7" fmla="*/ 2651761 w 9872977"/>
                <a:gd name="connsiteY7" fmla="*/ 1370754 h 6581985"/>
                <a:gd name="connsiteX8" fmla="*/ 1320479 w 9872977"/>
                <a:gd name="connsiteY8" fmla="*/ 1370754 h 6581985"/>
                <a:gd name="connsiteX9" fmla="*/ 1320479 w 9872977"/>
                <a:gd name="connsiteY9" fmla="*/ 2427394 h 6581985"/>
                <a:gd name="connsiteX10" fmla="*/ 1339850 w 9872977"/>
                <a:gd name="connsiteY10" fmla="*/ 2427394 h 6581985"/>
                <a:gd name="connsiteX11" fmla="*/ 1339850 w 9872977"/>
                <a:gd name="connsiteY11" fmla="*/ 3397672 h 6581985"/>
                <a:gd name="connsiteX12" fmla="*/ 2426970 w 9872977"/>
                <a:gd name="connsiteY12" fmla="*/ 3397672 h 6581985"/>
                <a:gd name="connsiteX13" fmla="*/ 2426970 w 9872977"/>
                <a:gd name="connsiteY13" fmla="*/ 2427394 h 6581985"/>
                <a:gd name="connsiteX14" fmla="*/ 2651761 w 9872977"/>
                <a:gd name="connsiteY14" fmla="*/ 2427394 h 6581985"/>
                <a:gd name="connsiteX15" fmla="*/ 2651761 w 9872977"/>
                <a:gd name="connsiteY15" fmla="*/ 2584874 h 6581985"/>
                <a:gd name="connsiteX16" fmla="*/ 3564887 w 9872977"/>
                <a:gd name="connsiteY16" fmla="*/ 2584874 h 6581985"/>
                <a:gd name="connsiteX17" fmla="*/ 3564887 w 9872977"/>
                <a:gd name="connsiteY17" fmla="*/ 2777915 h 6581985"/>
                <a:gd name="connsiteX18" fmla="*/ 3879847 w 9872977"/>
                <a:gd name="connsiteY18" fmla="*/ 2777915 h 6581985"/>
                <a:gd name="connsiteX19" fmla="*/ 3879847 w 9872977"/>
                <a:gd name="connsiteY19" fmla="*/ 2584874 h 6581985"/>
                <a:gd name="connsiteX20" fmla="*/ 3886197 w 9872977"/>
                <a:gd name="connsiteY20" fmla="*/ 2584874 h 6581985"/>
                <a:gd name="connsiteX21" fmla="*/ 3886197 w 9872977"/>
                <a:gd name="connsiteY21" fmla="*/ 4505112 h 6581985"/>
                <a:gd name="connsiteX22" fmla="*/ 4875208 w 9872977"/>
                <a:gd name="connsiteY22" fmla="*/ 4505112 h 6581985"/>
                <a:gd name="connsiteX23" fmla="*/ 4875208 w 9872977"/>
                <a:gd name="connsiteY23" fmla="*/ 4555912 h 6581985"/>
                <a:gd name="connsiteX24" fmla="*/ 5462900 w 9872977"/>
                <a:gd name="connsiteY24" fmla="*/ 4555912 h 6581985"/>
                <a:gd name="connsiteX25" fmla="*/ 5462900 w 9872977"/>
                <a:gd name="connsiteY25" fmla="*/ 5673512 h 6581985"/>
                <a:gd name="connsiteX26" fmla="*/ 5916291 w 9872977"/>
                <a:gd name="connsiteY26" fmla="*/ 5673512 h 6581985"/>
                <a:gd name="connsiteX27" fmla="*/ 5916291 w 9872977"/>
                <a:gd name="connsiteY27" fmla="*/ 5917352 h 6581985"/>
                <a:gd name="connsiteX28" fmla="*/ 6169021 w 9872977"/>
                <a:gd name="connsiteY28" fmla="*/ 5917352 h 6581985"/>
                <a:gd name="connsiteX29" fmla="*/ 6169021 w 9872977"/>
                <a:gd name="connsiteY29" fmla="*/ 6521025 h 6581985"/>
                <a:gd name="connsiteX30" fmla="*/ 8197846 w 9872977"/>
                <a:gd name="connsiteY30" fmla="*/ 6521025 h 6581985"/>
                <a:gd name="connsiteX31" fmla="*/ 8197846 w 9872977"/>
                <a:gd name="connsiteY31" fmla="*/ 4921672 h 6581985"/>
                <a:gd name="connsiteX32" fmla="*/ 8268967 w 9872977"/>
                <a:gd name="connsiteY32" fmla="*/ 4921672 h 6581985"/>
                <a:gd name="connsiteX33" fmla="*/ 8268967 w 9872977"/>
                <a:gd name="connsiteY33" fmla="*/ 4317999 h 6581985"/>
                <a:gd name="connsiteX34" fmla="*/ 6885301 w 9872977"/>
                <a:gd name="connsiteY34" fmla="*/ 4317999 h 6581985"/>
                <a:gd name="connsiteX35" fmla="*/ 6885301 w 9872977"/>
                <a:gd name="connsiteY35" fmla="*/ 3316392 h 6581985"/>
                <a:gd name="connsiteX36" fmla="*/ 5118097 w 9872977"/>
                <a:gd name="connsiteY36" fmla="*/ 3316392 h 6581985"/>
                <a:gd name="connsiteX37" fmla="*/ 5118097 w 9872977"/>
                <a:gd name="connsiteY37" fmla="*/ 2584873 h 6581985"/>
                <a:gd name="connsiteX38" fmla="*/ 4204967 w 9872977"/>
                <a:gd name="connsiteY38" fmla="*/ 2584873 h 6581985"/>
                <a:gd name="connsiteX39" fmla="*/ 4204967 w 9872977"/>
                <a:gd name="connsiteY39" fmla="*/ 1426634 h 6581985"/>
                <a:gd name="connsiteX40" fmla="*/ 5454647 w 9872977"/>
                <a:gd name="connsiteY40" fmla="*/ 1426634 h 6581985"/>
                <a:gd name="connsiteX41" fmla="*/ 5454647 w 9872977"/>
                <a:gd name="connsiteY41" fmla="*/ 136314 h 6581985"/>
                <a:gd name="connsiteX42" fmla="*/ 1106171 w 9872977"/>
                <a:gd name="connsiteY42" fmla="*/ 0 h 6581985"/>
                <a:gd name="connsiteX43" fmla="*/ 9872977 w 9872977"/>
                <a:gd name="connsiteY43" fmla="*/ 0 h 6581985"/>
                <a:gd name="connsiteX44" fmla="*/ 9872977 w 9872977"/>
                <a:gd name="connsiteY44" fmla="*/ 70272 h 6581985"/>
                <a:gd name="connsiteX45" fmla="*/ 6856727 w 9872977"/>
                <a:gd name="connsiteY45" fmla="*/ 70272 h 6581985"/>
                <a:gd name="connsiteX46" fmla="*/ 6856727 w 9872977"/>
                <a:gd name="connsiteY46" fmla="*/ 1213272 h 6581985"/>
                <a:gd name="connsiteX47" fmla="*/ 5548941 w 9872977"/>
                <a:gd name="connsiteY47" fmla="*/ 1213272 h 6581985"/>
                <a:gd name="connsiteX48" fmla="*/ 5548941 w 9872977"/>
                <a:gd name="connsiteY48" fmla="*/ 2275838 h 6581985"/>
                <a:gd name="connsiteX49" fmla="*/ 7000394 w 9872977"/>
                <a:gd name="connsiteY49" fmla="*/ 2275838 h 6581985"/>
                <a:gd name="connsiteX50" fmla="*/ 7000394 w 9872977"/>
                <a:gd name="connsiteY50" fmla="*/ 3154679 h 6581985"/>
                <a:gd name="connsiteX51" fmla="*/ 7700007 w 9872977"/>
                <a:gd name="connsiteY51" fmla="*/ 3154679 h 6581985"/>
                <a:gd name="connsiteX52" fmla="*/ 7700007 w 9872977"/>
                <a:gd name="connsiteY52" fmla="*/ 4220633 h 6581985"/>
                <a:gd name="connsiteX53" fmla="*/ 9721847 w 9872977"/>
                <a:gd name="connsiteY53" fmla="*/ 4220633 h 6581985"/>
                <a:gd name="connsiteX54" fmla="*/ 9721847 w 9872977"/>
                <a:gd name="connsiteY54" fmla="*/ 3143673 h 6581985"/>
                <a:gd name="connsiteX55" fmla="*/ 9630407 w 9872977"/>
                <a:gd name="connsiteY55" fmla="*/ 3143673 h 6581985"/>
                <a:gd name="connsiteX56" fmla="*/ 9630407 w 9872977"/>
                <a:gd name="connsiteY56" fmla="*/ 2137832 h 6581985"/>
                <a:gd name="connsiteX57" fmla="*/ 9872977 w 9872977"/>
                <a:gd name="connsiteY57" fmla="*/ 2137832 h 6581985"/>
                <a:gd name="connsiteX58" fmla="*/ 9872977 w 9872977"/>
                <a:gd name="connsiteY58" fmla="*/ 6581985 h 6581985"/>
                <a:gd name="connsiteX59" fmla="*/ 0 w 9872977"/>
                <a:gd name="connsiteY59" fmla="*/ 6581985 h 6581985"/>
                <a:gd name="connsiteX60" fmla="*/ 0 w 9872977"/>
                <a:gd name="connsiteY60" fmla="*/ 6521025 h 6581985"/>
                <a:gd name="connsiteX61" fmla="*/ 3575047 w 9872977"/>
                <a:gd name="connsiteY61" fmla="*/ 6521025 h 6581985"/>
                <a:gd name="connsiteX62" fmla="*/ 3575047 w 9872977"/>
                <a:gd name="connsiteY62" fmla="*/ 5541432 h 6581985"/>
                <a:gd name="connsiteX63" fmla="*/ 4028438 w 9872977"/>
                <a:gd name="connsiteY63" fmla="*/ 5541432 h 6581985"/>
                <a:gd name="connsiteX64" fmla="*/ 4028438 w 9872977"/>
                <a:gd name="connsiteY64" fmla="*/ 4515272 h 6581985"/>
                <a:gd name="connsiteX65" fmla="*/ 2482218 w 9872977"/>
                <a:gd name="connsiteY65" fmla="*/ 4515272 h 6581985"/>
                <a:gd name="connsiteX66" fmla="*/ 2482218 w 9872977"/>
                <a:gd name="connsiteY66" fmla="*/ 3631352 h 6581985"/>
                <a:gd name="connsiteX67" fmla="*/ 0 w 9872977"/>
                <a:gd name="connsiteY67" fmla="*/ 3631352 h 6581985"/>
                <a:gd name="connsiteX68" fmla="*/ 0 w 9872977"/>
                <a:gd name="connsiteY68" fmla="*/ 1213274 h 6581985"/>
                <a:gd name="connsiteX69" fmla="*/ 1106171 w 9872977"/>
                <a:gd name="connsiteY69" fmla="*/ 1213274 h 65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9872977" h="6581985">
                  <a:moveTo>
                    <a:pt x="0" y="4580466"/>
                  </a:moveTo>
                  <a:lnTo>
                    <a:pt x="2152649" y="4580466"/>
                  </a:lnTo>
                  <a:lnTo>
                    <a:pt x="2152649" y="5419512"/>
                  </a:lnTo>
                  <a:lnTo>
                    <a:pt x="0" y="5419512"/>
                  </a:lnTo>
                  <a:close/>
                  <a:moveTo>
                    <a:pt x="2691131" y="136314"/>
                  </a:moveTo>
                  <a:lnTo>
                    <a:pt x="2691131" y="1213274"/>
                  </a:lnTo>
                  <a:lnTo>
                    <a:pt x="2651761" y="1213274"/>
                  </a:lnTo>
                  <a:lnTo>
                    <a:pt x="2651761" y="1370754"/>
                  </a:lnTo>
                  <a:lnTo>
                    <a:pt x="1320479" y="1370754"/>
                  </a:lnTo>
                  <a:lnTo>
                    <a:pt x="1320479" y="2427394"/>
                  </a:lnTo>
                  <a:lnTo>
                    <a:pt x="1339850" y="2427394"/>
                  </a:lnTo>
                  <a:lnTo>
                    <a:pt x="1339850" y="3397672"/>
                  </a:lnTo>
                  <a:lnTo>
                    <a:pt x="2426970" y="3397672"/>
                  </a:lnTo>
                  <a:lnTo>
                    <a:pt x="2426970" y="2427394"/>
                  </a:lnTo>
                  <a:lnTo>
                    <a:pt x="2651761" y="2427394"/>
                  </a:lnTo>
                  <a:lnTo>
                    <a:pt x="2651761" y="2584874"/>
                  </a:lnTo>
                  <a:lnTo>
                    <a:pt x="3564887" y="2584874"/>
                  </a:lnTo>
                  <a:lnTo>
                    <a:pt x="3564887" y="2777915"/>
                  </a:lnTo>
                  <a:lnTo>
                    <a:pt x="3879847" y="2777915"/>
                  </a:lnTo>
                  <a:lnTo>
                    <a:pt x="3879847" y="2584874"/>
                  </a:lnTo>
                  <a:lnTo>
                    <a:pt x="3886197" y="2584874"/>
                  </a:lnTo>
                  <a:lnTo>
                    <a:pt x="3886197" y="4505112"/>
                  </a:lnTo>
                  <a:lnTo>
                    <a:pt x="4875208" y="4505112"/>
                  </a:lnTo>
                  <a:lnTo>
                    <a:pt x="4875208" y="4555912"/>
                  </a:lnTo>
                  <a:lnTo>
                    <a:pt x="5462900" y="4555912"/>
                  </a:lnTo>
                  <a:lnTo>
                    <a:pt x="5462900" y="5673512"/>
                  </a:lnTo>
                  <a:lnTo>
                    <a:pt x="5916291" y="5673512"/>
                  </a:lnTo>
                  <a:lnTo>
                    <a:pt x="5916291" y="5917352"/>
                  </a:lnTo>
                  <a:lnTo>
                    <a:pt x="6169021" y="5917352"/>
                  </a:lnTo>
                  <a:lnTo>
                    <a:pt x="6169021" y="6521025"/>
                  </a:lnTo>
                  <a:lnTo>
                    <a:pt x="8197846" y="6521025"/>
                  </a:lnTo>
                  <a:lnTo>
                    <a:pt x="8197846" y="4921672"/>
                  </a:lnTo>
                  <a:lnTo>
                    <a:pt x="8268967" y="4921672"/>
                  </a:lnTo>
                  <a:lnTo>
                    <a:pt x="8268967" y="4317999"/>
                  </a:lnTo>
                  <a:lnTo>
                    <a:pt x="6885301" y="4317999"/>
                  </a:lnTo>
                  <a:lnTo>
                    <a:pt x="6885301" y="3316392"/>
                  </a:lnTo>
                  <a:lnTo>
                    <a:pt x="5118097" y="3316392"/>
                  </a:lnTo>
                  <a:lnTo>
                    <a:pt x="5118097" y="2584873"/>
                  </a:lnTo>
                  <a:lnTo>
                    <a:pt x="4204967" y="2584873"/>
                  </a:lnTo>
                  <a:lnTo>
                    <a:pt x="4204967" y="1426634"/>
                  </a:lnTo>
                  <a:lnTo>
                    <a:pt x="5454647" y="1426634"/>
                  </a:lnTo>
                  <a:lnTo>
                    <a:pt x="5454647" y="136314"/>
                  </a:lnTo>
                  <a:close/>
                  <a:moveTo>
                    <a:pt x="1106171" y="0"/>
                  </a:moveTo>
                  <a:lnTo>
                    <a:pt x="9872977" y="0"/>
                  </a:lnTo>
                  <a:lnTo>
                    <a:pt x="9872977" y="70272"/>
                  </a:lnTo>
                  <a:lnTo>
                    <a:pt x="6856727" y="70272"/>
                  </a:lnTo>
                  <a:lnTo>
                    <a:pt x="6856727" y="1213272"/>
                  </a:lnTo>
                  <a:lnTo>
                    <a:pt x="5548941" y="1213272"/>
                  </a:lnTo>
                  <a:lnTo>
                    <a:pt x="5548941" y="2275838"/>
                  </a:lnTo>
                  <a:lnTo>
                    <a:pt x="7000394" y="2275838"/>
                  </a:lnTo>
                  <a:lnTo>
                    <a:pt x="7000394" y="3154679"/>
                  </a:lnTo>
                  <a:lnTo>
                    <a:pt x="7700007" y="3154679"/>
                  </a:lnTo>
                  <a:lnTo>
                    <a:pt x="7700007" y="4220633"/>
                  </a:lnTo>
                  <a:lnTo>
                    <a:pt x="9721847" y="4220633"/>
                  </a:lnTo>
                  <a:lnTo>
                    <a:pt x="9721847" y="3143673"/>
                  </a:lnTo>
                  <a:lnTo>
                    <a:pt x="9630407" y="3143673"/>
                  </a:lnTo>
                  <a:lnTo>
                    <a:pt x="9630407" y="2137832"/>
                  </a:lnTo>
                  <a:lnTo>
                    <a:pt x="9872977" y="2137832"/>
                  </a:lnTo>
                  <a:lnTo>
                    <a:pt x="9872977" y="6581985"/>
                  </a:lnTo>
                  <a:lnTo>
                    <a:pt x="0" y="6581985"/>
                  </a:lnTo>
                  <a:lnTo>
                    <a:pt x="0" y="6521025"/>
                  </a:lnTo>
                  <a:lnTo>
                    <a:pt x="3575047" y="6521025"/>
                  </a:lnTo>
                  <a:lnTo>
                    <a:pt x="3575047" y="5541432"/>
                  </a:lnTo>
                  <a:lnTo>
                    <a:pt x="4028438" y="5541432"/>
                  </a:lnTo>
                  <a:lnTo>
                    <a:pt x="4028438" y="4515272"/>
                  </a:lnTo>
                  <a:lnTo>
                    <a:pt x="2482218" y="4515272"/>
                  </a:lnTo>
                  <a:lnTo>
                    <a:pt x="2482218" y="3631352"/>
                  </a:lnTo>
                  <a:lnTo>
                    <a:pt x="0" y="3631352"/>
                  </a:lnTo>
                  <a:lnTo>
                    <a:pt x="0" y="1213274"/>
                  </a:lnTo>
                  <a:lnTo>
                    <a:pt x="1106171" y="1213274"/>
                  </a:lnTo>
                  <a:close/>
                </a:path>
              </a:pathLst>
            </a:cu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9388" y="187118"/>
              <a:ext cx="9725652" cy="6483767"/>
            </a:xfrm>
            <a:custGeom>
              <a:avLst/>
              <a:gdLst>
                <a:gd name="connsiteX0" fmla="*/ 2086610 w 5312408"/>
                <a:gd name="connsiteY0" fmla="*/ 3451012 h 3541605"/>
                <a:gd name="connsiteX1" fmla="*/ 2965768 w 5312408"/>
                <a:gd name="connsiteY1" fmla="*/ 3451012 h 3541605"/>
                <a:gd name="connsiteX2" fmla="*/ 2965768 w 5312408"/>
                <a:gd name="connsiteY2" fmla="*/ 3541604 h 3541605"/>
                <a:gd name="connsiteX3" fmla="*/ 5312408 w 5312408"/>
                <a:gd name="connsiteY3" fmla="*/ 3541604 h 3541605"/>
                <a:gd name="connsiteX4" fmla="*/ 5312408 w 5312408"/>
                <a:gd name="connsiteY4" fmla="*/ 3541605 h 3541605"/>
                <a:gd name="connsiteX5" fmla="*/ 0 w 5312408"/>
                <a:gd name="connsiteY5" fmla="*/ 3541605 h 3541605"/>
                <a:gd name="connsiteX6" fmla="*/ 0 w 5312408"/>
                <a:gd name="connsiteY6" fmla="*/ 3541604 h 3541605"/>
                <a:gd name="connsiteX7" fmla="*/ 2086610 w 5312408"/>
                <a:gd name="connsiteY7" fmla="*/ 3541604 h 3541605"/>
                <a:gd name="connsiteX8" fmla="*/ 2086610 w 5312408"/>
                <a:gd name="connsiteY8" fmla="*/ 2407070 h 3541605"/>
                <a:gd name="connsiteX9" fmla="*/ 2965768 w 5312408"/>
                <a:gd name="connsiteY9" fmla="*/ 2407070 h 3541605"/>
                <a:gd name="connsiteX10" fmla="*/ 2965768 w 5312408"/>
                <a:gd name="connsiteY10" fmla="*/ 3062391 h 3541605"/>
                <a:gd name="connsiteX11" fmla="*/ 2086610 w 5312408"/>
                <a:gd name="connsiteY11" fmla="*/ 3062391 h 3541605"/>
                <a:gd name="connsiteX12" fmla="*/ 4639310 w 5312408"/>
                <a:gd name="connsiteY12" fmla="*/ 1629833 h 3541605"/>
                <a:gd name="connsiteX13" fmla="*/ 5312408 w 5312408"/>
                <a:gd name="connsiteY13" fmla="*/ 1629833 h 3541605"/>
                <a:gd name="connsiteX14" fmla="*/ 5312408 w 5312408"/>
                <a:gd name="connsiteY14" fmla="*/ 2391830 h 3541605"/>
                <a:gd name="connsiteX15" fmla="*/ 4669869 w 5312408"/>
                <a:gd name="connsiteY15" fmla="*/ 2391830 h 3541605"/>
                <a:gd name="connsiteX16" fmla="*/ 4669869 w 5312408"/>
                <a:gd name="connsiteY16" fmla="*/ 1714497 h 3541605"/>
                <a:gd name="connsiteX17" fmla="*/ 4639310 w 5312408"/>
                <a:gd name="connsiteY17" fmla="*/ 1714497 h 3541605"/>
                <a:gd name="connsiteX18" fmla="*/ 1416050 w 5312408"/>
                <a:gd name="connsiteY18" fmla="*/ 1393612 h 3541605"/>
                <a:gd name="connsiteX19" fmla="*/ 1939433 w 5312408"/>
                <a:gd name="connsiteY19" fmla="*/ 1393612 h 3541605"/>
                <a:gd name="connsiteX20" fmla="*/ 1939433 w 5312408"/>
                <a:gd name="connsiteY20" fmla="*/ 1509819 h 3541605"/>
                <a:gd name="connsiteX21" fmla="*/ 2051685 w 5312408"/>
                <a:gd name="connsiteY21" fmla="*/ 1509819 h 3541605"/>
                <a:gd name="connsiteX22" fmla="*/ 2051685 w 5312408"/>
                <a:gd name="connsiteY22" fmla="*/ 1957491 h 3541605"/>
                <a:gd name="connsiteX23" fmla="*/ 1995170 w 5312408"/>
                <a:gd name="connsiteY23" fmla="*/ 1957491 h 3541605"/>
                <a:gd name="connsiteX24" fmla="*/ 1995170 w 5312408"/>
                <a:gd name="connsiteY24" fmla="*/ 1873672 h 3541605"/>
                <a:gd name="connsiteX25" fmla="*/ 1741806 w 5312408"/>
                <a:gd name="connsiteY25" fmla="*/ 1873672 h 3541605"/>
                <a:gd name="connsiteX26" fmla="*/ 1741806 w 5312408"/>
                <a:gd name="connsiteY26" fmla="*/ 1957491 h 3541605"/>
                <a:gd name="connsiteX27" fmla="*/ 0 w 5312408"/>
                <a:gd name="connsiteY27" fmla="*/ 1957491 h 3541605"/>
                <a:gd name="connsiteX28" fmla="*/ 0 w 5312408"/>
                <a:gd name="connsiteY28" fmla="*/ 1462193 h 3541605"/>
                <a:gd name="connsiteX29" fmla="*/ 714376 w 5312408"/>
                <a:gd name="connsiteY29" fmla="*/ 1462193 h 3541605"/>
                <a:gd name="connsiteX30" fmla="*/ 714376 w 5312408"/>
                <a:gd name="connsiteY30" fmla="*/ 1850812 h 3541605"/>
                <a:gd name="connsiteX31" fmla="*/ 1316990 w 5312408"/>
                <a:gd name="connsiteY31" fmla="*/ 1850812 h 3541605"/>
                <a:gd name="connsiteX32" fmla="*/ 1316990 w 5312408"/>
                <a:gd name="connsiteY32" fmla="*/ 1462193 h 3541605"/>
                <a:gd name="connsiteX33" fmla="*/ 1416050 w 5312408"/>
                <a:gd name="connsiteY33" fmla="*/ 1462193 h 3541605"/>
                <a:gd name="connsiteX34" fmla="*/ 2281317 w 5312408"/>
                <a:gd name="connsiteY34" fmla="*/ 761150 h 3541605"/>
                <a:gd name="connsiteX35" fmla="*/ 2993988 w 5312408"/>
                <a:gd name="connsiteY35" fmla="*/ 761150 h 3541605"/>
                <a:gd name="connsiteX36" fmla="*/ 2993988 w 5312408"/>
                <a:gd name="connsiteY36" fmla="*/ 1227871 h 3541605"/>
                <a:gd name="connsiteX37" fmla="*/ 3165076 w 5312408"/>
                <a:gd name="connsiteY37" fmla="*/ 1227871 h 3541605"/>
                <a:gd name="connsiteX38" fmla="*/ 3165076 w 5312408"/>
                <a:gd name="connsiteY38" fmla="*/ 1241210 h 3541605"/>
                <a:gd name="connsiteX39" fmla="*/ 2850042 w 5312408"/>
                <a:gd name="connsiteY39" fmla="*/ 1241210 h 3541605"/>
                <a:gd name="connsiteX40" fmla="*/ 2850042 w 5312408"/>
                <a:gd name="connsiteY40" fmla="*/ 1393613 h 3541605"/>
                <a:gd name="connsiteX41" fmla="*/ 2219168 w 5312408"/>
                <a:gd name="connsiteY41" fmla="*/ 1393613 h 3541605"/>
                <a:gd name="connsiteX42" fmla="*/ 2219168 w 5312408"/>
                <a:gd name="connsiteY42" fmla="*/ 1393612 h 3541605"/>
                <a:gd name="connsiteX43" fmla="*/ 2281317 w 5312408"/>
                <a:gd name="connsiteY43" fmla="*/ 1393612 h 3541605"/>
                <a:gd name="connsiteX44" fmla="*/ 1416050 w 5312408"/>
                <a:gd name="connsiteY44" fmla="*/ 0 h 3541605"/>
                <a:gd name="connsiteX45" fmla="*/ 5312408 w 5312408"/>
                <a:gd name="connsiteY45" fmla="*/ 0 h 3541605"/>
                <a:gd name="connsiteX46" fmla="*/ 5312408 w 5312408"/>
                <a:gd name="connsiteY46" fmla="*/ 96094 h 3541605"/>
                <a:gd name="connsiteX47" fmla="*/ 4540250 w 5312408"/>
                <a:gd name="connsiteY47" fmla="*/ 96094 h 3541605"/>
                <a:gd name="connsiteX48" fmla="*/ 4540250 w 5312408"/>
                <a:gd name="connsiteY48" fmla="*/ 1142577 h 3541605"/>
                <a:gd name="connsiteX49" fmla="*/ 3700464 w 5312408"/>
                <a:gd name="connsiteY49" fmla="*/ 1142577 h 3541605"/>
                <a:gd name="connsiteX50" fmla="*/ 3700464 w 5312408"/>
                <a:gd name="connsiteY50" fmla="*/ 568742 h 3541605"/>
                <a:gd name="connsiteX51" fmla="*/ 3648710 w 5312408"/>
                <a:gd name="connsiteY51" fmla="*/ 568742 h 3541605"/>
                <a:gd name="connsiteX52" fmla="*/ 3648710 w 5312408"/>
                <a:gd name="connsiteY52" fmla="*/ 66885 h 3541605"/>
                <a:gd name="connsiteX53" fmla="*/ 2967509 w 5312408"/>
                <a:gd name="connsiteY53" fmla="*/ 66885 h 3541605"/>
                <a:gd name="connsiteX54" fmla="*/ 2967509 w 5312408"/>
                <a:gd name="connsiteY54" fmla="*/ 102020 h 3541605"/>
                <a:gd name="connsiteX55" fmla="*/ 2120608 w 5312408"/>
                <a:gd name="connsiteY55" fmla="*/ 102020 h 3541605"/>
                <a:gd name="connsiteX56" fmla="*/ 2120608 w 5312408"/>
                <a:gd name="connsiteY56" fmla="*/ 568742 h 3541605"/>
                <a:gd name="connsiteX57" fmla="*/ 1939433 w 5312408"/>
                <a:gd name="connsiteY57" fmla="*/ 568742 h 3541605"/>
                <a:gd name="connsiteX58" fmla="*/ 1939433 w 5312408"/>
                <a:gd name="connsiteY58" fmla="*/ 658282 h 3541605"/>
                <a:gd name="connsiteX59" fmla="*/ 1416050 w 5312408"/>
                <a:gd name="connsiteY59" fmla="*/ 658282 h 3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312408" h="3541605">
                  <a:moveTo>
                    <a:pt x="2086610" y="3451012"/>
                  </a:moveTo>
                  <a:lnTo>
                    <a:pt x="2965768" y="3451012"/>
                  </a:lnTo>
                  <a:lnTo>
                    <a:pt x="2965768" y="3541604"/>
                  </a:lnTo>
                  <a:lnTo>
                    <a:pt x="5312408" y="3541604"/>
                  </a:lnTo>
                  <a:lnTo>
                    <a:pt x="5312408" y="3541605"/>
                  </a:lnTo>
                  <a:lnTo>
                    <a:pt x="0" y="3541605"/>
                  </a:lnTo>
                  <a:lnTo>
                    <a:pt x="0" y="3541604"/>
                  </a:lnTo>
                  <a:lnTo>
                    <a:pt x="2086610" y="3541604"/>
                  </a:lnTo>
                  <a:close/>
                  <a:moveTo>
                    <a:pt x="2086610" y="2407070"/>
                  </a:moveTo>
                  <a:lnTo>
                    <a:pt x="2965768" y="2407070"/>
                  </a:lnTo>
                  <a:lnTo>
                    <a:pt x="2965768" y="3062391"/>
                  </a:lnTo>
                  <a:lnTo>
                    <a:pt x="2086610" y="3062391"/>
                  </a:lnTo>
                  <a:close/>
                  <a:moveTo>
                    <a:pt x="4639310" y="1629833"/>
                  </a:moveTo>
                  <a:lnTo>
                    <a:pt x="5312408" y="1629833"/>
                  </a:lnTo>
                  <a:lnTo>
                    <a:pt x="5312408" y="2391830"/>
                  </a:lnTo>
                  <a:lnTo>
                    <a:pt x="4669869" y="2391830"/>
                  </a:lnTo>
                  <a:lnTo>
                    <a:pt x="4669869" y="1714497"/>
                  </a:lnTo>
                  <a:lnTo>
                    <a:pt x="4639310" y="1714497"/>
                  </a:lnTo>
                  <a:close/>
                  <a:moveTo>
                    <a:pt x="1416050" y="1393612"/>
                  </a:moveTo>
                  <a:lnTo>
                    <a:pt x="1939433" y="1393612"/>
                  </a:lnTo>
                  <a:lnTo>
                    <a:pt x="1939433" y="1509819"/>
                  </a:lnTo>
                  <a:lnTo>
                    <a:pt x="2051685" y="1509819"/>
                  </a:lnTo>
                  <a:lnTo>
                    <a:pt x="2051685" y="1957491"/>
                  </a:lnTo>
                  <a:lnTo>
                    <a:pt x="1995170" y="1957491"/>
                  </a:lnTo>
                  <a:lnTo>
                    <a:pt x="1995170" y="1873672"/>
                  </a:lnTo>
                  <a:lnTo>
                    <a:pt x="1741806" y="1873672"/>
                  </a:lnTo>
                  <a:lnTo>
                    <a:pt x="1741806" y="1957491"/>
                  </a:lnTo>
                  <a:lnTo>
                    <a:pt x="0" y="1957491"/>
                  </a:lnTo>
                  <a:lnTo>
                    <a:pt x="0" y="1462193"/>
                  </a:lnTo>
                  <a:lnTo>
                    <a:pt x="714376" y="1462193"/>
                  </a:lnTo>
                  <a:lnTo>
                    <a:pt x="714376" y="1850812"/>
                  </a:lnTo>
                  <a:lnTo>
                    <a:pt x="1316990" y="1850812"/>
                  </a:lnTo>
                  <a:lnTo>
                    <a:pt x="1316990" y="1462193"/>
                  </a:lnTo>
                  <a:lnTo>
                    <a:pt x="1416050" y="1462193"/>
                  </a:lnTo>
                  <a:close/>
                  <a:moveTo>
                    <a:pt x="2281317" y="761150"/>
                  </a:moveTo>
                  <a:lnTo>
                    <a:pt x="2993988" y="761150"/>
                  </a:lnTo>
                  <a:lnTo>
                    <a:pt x="2993988" y="1227871"/>
                  </a:lnTo>
                  <a:lnTo>
                    <a:pt x="3165076" y="1227871"/>
                  </a:lnTo>
                  <a:lnTo>
                    <a:pt x="3165076" y="1241210"/>
                  </a:lnTo>
                  <a:lnTo>
                    <a:pt x="2850042" y="1241210"/>
                  </a:lnTo>
                  <a:lnTo>
                    <a:pt x="2850042" y="1393613"/>
                  </a:lnTo>
                  <a:lnTo>
                    <a:pt x="2219168" y="1393613"/>
                  </a:lnTo>
                  <a:lnTo>
                    <a:pt x="2219168" y="1393612"/>
                  </a:lnTo>
                  <a:lnTo>
                    <a:pt x="2281317" y="1393612"/>
                  </a:lnTo>
                  <a:close/>
                  <a:moveTo>
                    <a:pt x="1416050" y="0"/>
                  </a:moveTo>
                  <a:lnTo>
                    <a:pt x="5312408" y="0"/>
                  </a:lnTo>
                  <a:lnTo>
                    <a:pt x="5312408" y="96094"/>
                  </a:lnTo>
                  <a:lnTo>
                    <a:pt x="4540250" y="96094"/>
                  </a:lnTo>
                  <a:lnTo>
                    <a:pt x="4540250" y="1142577"/>
                  </a:lnTo>
                  <a:lnTo>
                    <a:pt x="3700464" y="1142577"/>
                  </a:lnTo>
                  <a:lnTo>
                    <a:pt x="3700464" y="568742"/>
                  </a:lnTo>
                  <a:lnTo>
                    <a:pt x="3648710" y="568742"/>
                  </a:lnTo>
                  <a:lnTo>
                    <a:pt x="3648710" y="66885"/>
                  </a:lnTo>
                  <a:lnTo>
                    <a:pt x="2967509" y="66885"/>
                  </a:lnTo>
                  <a:lnTo>
                    <a:pt x="2967509" y="102020"/>
                  </a:lnTo>
                  <a:lnTo>
                    <a:pt x="2120608" y="102020"/>
                  </a:lnTo>
                  <a:lnTo>
                    <a:pt x="2120608" y="568742"/>
                  </a:lnTo>
                  <a:lnTo>
                    <a:pt x="1939433" y="568742"/>
                  </a:lnTo>
                  <a:lnTo>
                    <a:pt x="1939433" y="658282"/>
                  </a:lnTo>
                  <a:lnTo>
                    <a:pt x="1416050" y="65828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402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75760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30720" y="475487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9600" y="238636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1274" y="37293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9259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7194" y="487679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9361" y="3509663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44797" y="26879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78269" y="473394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09361" y="130209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1235" y="3429000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98416" y="258633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81668" y="238636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906362" y="342530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23478" y="448687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86550" y="57796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87875" y="580012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0544" y="563433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5104" y="574470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5569" y="476934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84628" y="379398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316" y="28749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98416" y="14905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74978" y="1579325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06008" y="28369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98416" y="36089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8636" y="2623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23840" y="32773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7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02246" y="149413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06175" y="1521718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63236" y="26850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67885" y="3834397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32821" y="466840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97194" y="483492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83785" y="476342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21297" y="350696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8630" y="-640081"/>
            <a:ext cx="113406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사용자가 다음 객체를 작업하고 있는 근처에서 찾을 것이기 때문에</a:t>
            </a:r>
            <a:r>
              <a:rPr lang="en-US" altLang="ko-KR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en-US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가까운데에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생성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42961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65515" y="127184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1593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896" flipH="1">
            <a:off x="8117330" y="3319780"/>
            <a:ext cx="1972528" cy="10725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155048" y="455690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451666" y="34314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51734" y="575825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7438" y="582136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22625" y="56867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34275" y="573508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00956" y="475772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1753" y="378688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49182" y="287151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31937" y="257588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26580" y="146674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16153" y="150409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34275" y="32069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80711" y="33285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763236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260671" y="37709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743196" y="27849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25721" y="77637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61481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873303" y="172421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944468" y="331120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46066" y="503541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48" y="7881847"/>
            <a:ext cx="26864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1351" y="627245"/>
            <a:ext cx="11340649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작업 순서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누끼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/>
              <a:t>배경제거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https://ko.clippingmagic.com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복사본 만들기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하나씩 자르기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변환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/>
              <a:t>PNG to SVG </a:t>
            </a: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www.freeconvert.com/png-to-svg/download</a:t>
            </a:r>
            <a:endParaRPr lang="en-US" altLang="ko-KR" sz="2000" dirty="0" smtClean="0"/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https://www.pngtosvg.com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편집기로 변경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https://editsvg.online/ko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1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52562" y="1152199"/>
            <a:ext cx="94868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</a:p>
          <a:p>
            <a:pPr algn="ctr"/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색 </a:t>
            </a:r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사고모자</a:t>
            </a:r>
            <a:endParaRPr lang="en-US" altLang="ko-KR" sz="35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5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역할모자에</a:t>
            </a:r>
            <a:r>
              <a:rPr lang="ko-KR" altLang="en-US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맞게 아이디어 분석을 진행해보자</a:t>
            </a:r>
            <a:r>
              <a:rPr lang="en-US" altLang="ko-KR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6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0" y="141778"/>
            <a:ext cx="4299384" cy="28420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3030" y="3096181"/>
            <a:ext cx="531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https://www.youtube.com/watch?v=_deOc2K77r8</a:t>
            </a:r>
          </a:p>
        </p:txBody>
      </p:sp>
      <p:pic>
        <p:nvPicPr>
          <p:cNvPr id="1026" name="Picture 2" descr="https://graphicfacilitator.com/Viscom/gf/6thinking_ha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80" y="141778"/>
            <a:ext cx="3535896" cy="3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6458"/>
            <a:ext cx="6471138" cy="31171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9250" y="3613706"/>
            <a:ext cx="342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https://if-blog.tistory.com/7162</a:t>
            </a:r>
          </a:p>
        </p:txBody>
      </p:sp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16162" y="3402623"/>
            <a:ext cx="5868623" cy="33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1939" y="606669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err="1" smtClean="0">
                <a:solidFill>
                  <a:schemeClr val="tx1"/>
                </a:solidFill>
              </a:rPr>
              <a:t>아이디어명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74623" y="606669"/>
            <a:ext cx="2614247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타이머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노랑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Benefit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낙관적 관점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타당성 검토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빨강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직관적인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아이디어에 대해 느낀 직관적 반응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감정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이유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흰색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information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중립적이고 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사실과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검증된 정보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종합하는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전략수립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창의적인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새로운 아이디어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추가적 대안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가능성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부정적인 측면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문제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장애물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비판적으로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26" y="1608988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1" y="1655712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7" y="1608987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80" y="1558996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56" y="1564771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8" y="1608988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124857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43960" y="430825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육색사고모자 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</a:rPr>
              <a:t>아이디어 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노랑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Benefit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긍정적인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장점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낙관적 관점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타당성 검토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빨강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직관적인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아이디어에 대한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직관적 반응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감정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정서 제시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이유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흰색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information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객관적인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중립적이고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객관적인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사실과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검증된 정보 제시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파랑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종합하는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계획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및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전략 수립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초록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창의적인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새로운 가능성 제안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추가적 대안 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검정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비판적인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부정적인 측면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문제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장애물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비판적으로 제시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72" y="1573817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01" y="1564769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9" y="1565026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04" y="1564770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12" y="1564769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42" y="1573817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228651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348761"/>
            <a:ext cx="6362920" cy="38914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997" y="4400781"/>
            <a:ext cx="55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https://www.youtube.com/watch?v=XqoNnBNDq8w</a:t>
            </a:r>
          </a:p>
        </p:txBody>
      </p:sp>
    </p:spTree>
    <p:extLst>
      <p:ext uri="{BB962C8B-B14F-4D97-AF65-F5344CB8AC3E}">
        <p14:creationId xmlns:p14="http://schemas.microsoft.com/office/powerpoint/2010/main" val="133479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3" y="1200995"/>
            <a:ext cx="5624299" cy="4012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31" y="814135"/>
            <a:ext cx="5459898" cy="4962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74662" y="5846857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https://stock.adobe.com/kr/search?k=six+thinking+hats</a:t>
            </a:r>
          </a:p>
        </p:txBody>
      </p:sp>
    </p:spTree>
    <p:extLst>
      <p:ext uri="{BB962C8B-B14F-4D97-AF65-F5344CB8AC3E}">
        <p14:creationId xmlns:p14="http://schemas.microsoft.com/office/powerpoint/2010/main" val="397533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52562" y="1152199"/>
            <a:ext cx="94868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  <a:p>
            <a:pPr algn="ctr"/>
            <a:r>
              <a:rPr lang="en-US" altLang="ko-KR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r>
              <a:rPr lang="ko-KR" altLang="en-US" sz="3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색 </a:t>
            </a:r>
            <a:r>
              <a:rPr lang="ko-KR" altLang="en-US" sz="35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사고모자</a:t>
            </a:r>
            <a:endParaRPr lang="en-US" altLang="ko-KR" sz="35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5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역할모자에</a:t>
            </a:r>
            <a:r>
              <a:rPr lang="ko-KR" altLang="en-US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맞게 아이디어 분석을 진행해보자</a:t>
            </a:r>
            <a:r>
              <a:rPr lang="en-US" altLang="ko-KR" sz="3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  <a:endParaRPr lang="en-US" altLang="ko-KR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98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61491"/>
              </p:ext>
            </p:extLst>
          </p:nvPr>
        </p:nvGraphicFramePr>
        <p:xfrm>
          <a:off x="243872" y="913200"/>
          <a:ext cx="11643328" cy="5852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75698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전용 용도 바꾸기 </a:t>
                      </a:r>
                      <a:r>
                        <a:rPr lang="en-US" altLang="ko-KR" sz="1500" dirty="0" smtClean="0"/>
                        <a:t>Diversion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</a:t>
                      </a:r>
                      <a:r>
                        <a:rPr lang="ko-KR" altLang="en-US" sz="1500" baseline="0" dirty="0" smtClean="0"/>
                        <a:t> 용도로</a:t>
                      </a:r>
                      <a:r>
                        <a:rPr lang="ko-KR" altLang="en-US" sz="1500" dirty="0" smtClean="0"/>
                        <a:t> 사용할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기존에 있던 것을 개량해 다른 용도로 사용할 수 있는지 생각해볼까요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차용 </a:t>
                      </a:r>
                      <a:r>
                        <a:rPr lang="en-US" altLang="ko-KR" sz="1500" dirty="0" smtClean="0"/>
                        <a:t>Borrowing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응용해 볼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빌릴 수 없는지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또는 </a:t>
                      </a:r>
                      <a:r>
                        <a:rPr lang="ko-KR" altLang="en-US" sz="1500" dirty="0" err="1" smtClean="0"/>
                        <a:t>흉내낼</a:t>
                      </a:r>
                      <a:r>
                        <a:rPr lang="ko-KR" altLang="en-US" sz="1500" dirty="0" smtClean="0"/>
                        <a:t> 수 있는 것은 없는지 생각해볼까요</a:t>
                      </a:r>
                      <a:r>
                        <a:rPr lang="en-US" altLang="ko-KR" sz="150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‘</a:t>
                      </a:r>
                      <a:r>
                        <a:rPr lang="ko-KR" altLang="en-US" sz="1500" dirty="0" err="1" smtClean="0"/>
                        <a:t>찍찍이</a:t>
                      </a:r>
                      <a:r>
                        <a:rPr lang="en-US" altLang="ko-KR" sz="1500" dirty="0" smtClean="0"/>
                        <a:t>＇</a:t>
                      </a:r>
                      <a:r>
                        <a:rPr lang="ko-KR" altLang="en-US" sz="1500" dirty="0" smtClean="0"/>
                        <a:t>로 불리는 </a:t>
                      </a:r>
                      <a:r>
                        <a:rPr lang="ko-KR" altLang="en-US" sz="1500" dirty="0" err="1" smtClean="0"/>
                        <a:t>벨크로테이프는</a:t>
                      </a:r>
                      <a:r>
                        <a:rPr lang="ko-KR" altLang="en-US" sz="1500" dirty="0" smtClean="0"/>
                        <a:t> 엉겅퀴 씨앗을 차용해 발명했어요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발명자인 </a:t>
                      </a:r>
                      <a:r>
                        <a:rPr lang="ko-KR" altLang="en-US" sz="1500" dirty="0" err="1" smtClean="0"/>
                        <a:t>조르주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도메스트랄은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어느날</a:t>
                      </a:r>
                      <a:r>
                        <a:rPr lang="ko-KR" altLang="en-US" sz="150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150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변경해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의미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색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움직임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형태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양식 등을 변화시켜볼까요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뻐꾸기 시계는 기존의 </a:t>
                      </a:r>
                      <a:r>
                        <a:rPr lang="ko-KR" altLang="en-US" sz="1500" dirty="0" err="1" smtClean="0"/>
                        <a:t>괘종시계</a:t>
                      </a:r>
                      <a:r>
                        <a:rPr lang="ko-KR" altLang="en-US" sz="150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확대해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추가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빈도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강도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높이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길이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가치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 등을 확대하고 과장해볼까요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축소시켜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작게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낮게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짧게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생략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분할 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대용 </a:t>
                      </a:r>
                      <a:r>
                        <a:rPr lang="en-US" altLang="ko-KR" sz="1500" dirty="0" smtClean="0"/>
                        <a:t>Substitution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대용이 가능할까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기법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동력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 등을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현금을 대신해 사용하는 신용카드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 </a:t>
                      </a:r>
                      <a:r>
                        <a:rPr lang="en-US" altLang="ko-KR" sz="1500" dirty="0" smtClean="0"/>
                        <a:t>Alternation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대체해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표기 방법 등을 대체해볼까요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안경이 불편한 사람들을 위해 콘택트렌즈로 대체한 것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역전 </a:t>
                      </a:r>
                      <a:r>
                        <a:rPr lang="en-US" altLang="ko-KR" sz="1500" dirty="0" smtClean="0"/>
                        <a:t>Reversion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거꾸로 해보면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상하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좌우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역할을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부하가 상사를 평가하게 되는 </a:t>
                      </a:r>
                      <a:r>
                        <a:rPr lang="ko-KR" altLang="en-US" sz="1500" dirty="0" err="1" smtClean="0"/>
                        <a:t>상사평가제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결합 </a:t>
                      </a:r>
                      <a:r>
                        <a:rPr lang="en-US" altLang="ko-KR" sz="1500" dirty="0" smtClean="0"/>
                        <a:t>Compounding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것들과 결합시켜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단위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브랜드를 결합해볼까요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스마트폰은 최고의 결합상품</a:t>
                      </a:r>
                      <a:r>
                        <a:rPr lang="en-US" altLang="ko-KR" sz="1500" dirty="0" smtClean="0"/>
                        <a:t>!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3872" y="289116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오스본의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가지 체크리스트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65536" y="289116"/>
            <a:ext cx="5851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https://m.blog.naver.com/mprcompany/220247316209</a:t>
            </a:r>
          </a:p>
        </p:txBody>
      </p:sp>
    </p:spTree>
    <p:extLst>
      <p:ext uri="{BB962C8B-B14F-4D97-AF65-F5344CB8AC3E}">
        <p14:creationId xmlns:p14="http://schemas.microsoft.com/office/powerpoint/2010/main" val="128752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0933" y="264664"/>
            <a:ext cx="4176787" cy="301193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60" y="3046898"/>
            <a:ext cx="4338320" cy="360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87" y="235538"/>
            <a:ext cx="5927333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71594"/>
          <a:stretch/>
        </p:blipFill>
        <p:spPr>
          <a:xfrm>
            <a:off x="6469399" y="3740738"/>
            <a:ext cx="4640561" cy="1340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65668"/>
          <a:stretch/>
        </p:blipFill>
        <p:spPr>
          <a:xfrm>
            <a:off x="6469399" y="4926751"/>
            <a:ext cx="4640561" cy="16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157031"/>
            <a:ext cx="8727244" cy="48501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3872" y="389040"/>
            <a:ext cx="546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https://www.youtube.com/watch?v=UoRBY2Q86Zg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77" y="573706"/>
            <a:ext cx="4246524" cy="56484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33222" y="6251519"/>
            <a:ext cx="3904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https://brunch.co.kr/@seigniter/372</a:t>
            </a:r>
          </a:p>
        </p:txBody>
      </p:sp>
    </p:spTree>
    <p:extLst>
      <p:ext uri="{BB962C8B-B14F-4D97-AF65-F5344CB8AC3E}">
        <p14:creationId xmlns:p14="http://schemas.microsoft.com/office/powerpoint/2010/main" val="232774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://181.bizforms.co.kr/editor_img/20160331_163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2" y="196000"/>
            <a:ext cx="4646438" cy="65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646" y="196000"/>
            <a:ext cx="588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http://magazine.bizforms.co.kr/view.asp?number=4568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33440" y="427838"/>
            <a:ext cx="5717912" cy="6232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①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Substitute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대체하기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기존의 것을 다른 것으로 대체함으로써 고정적인 시각을 다른 시각으로 바라볼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대신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쓰면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성분을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가 아닌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벙어리장갑을 뜨거운 물건 받침대로 대체하면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젓가락의 재질을 나무로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컵의 재질을 종이로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②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Combine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결합하기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두 가지 이상의 것을 결합하여 새로운 것을 도출할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장갑과 모자를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스캐너와 복사기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프린트기를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휴대용 전화기와 카메라를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Adapt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응용하기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다른 목적과 조건에 맞게 응용해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에도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 비슷한 것은 무엇일까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부엌에서 사용한다면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식물의 씨앗의 특징으로 의류에 적용하여 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벨크로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찍찍이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③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Modify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수정하기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Magnify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확대하기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Minify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축소하기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특성이나 모양을 변형하고 확대 또는 축소하여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특성을 변형한다면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확대하면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축소하면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컴퓨터를 축소한다면 노트북이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컴퓨터와 노트북을 더 축소한다면 태블릿과 스마트폰이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④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Put to other uses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용도로 사용하기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전혀 다른 용도로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 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용도로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캠핑카로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카페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호텔로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숟가락으로 안과에서 시력 측정할 때 도구로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베이킹파우더를 청소용 세제로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⑤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Eliminate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제거하기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일부 또는 제거가 가능한 기능들을 찾아보는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일부를 제거 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선을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장갑에서 손가락 부분을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안테나를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⑥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Reverse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반전하기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Rearrange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재정렬하기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순서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모양 등을 바꾸거나 재정렬하여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역할을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역방향 또는 재구조화하여 발가락 양말을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김밥의 김과 밥의 위치가 바뀌면 누드 김밥이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303670"/>
              </p:ext>
            </p:extLst>
          </p:nvPr>
        </p:nvGraphicFramePr>
        <p:xfrm>
          <a:off x="7029179" y="895095"/>
          <a:ext cx="5015501" cy="5440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1847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S </a:t>
                      </a:r>
                      <a:r>
                        <a:rPr lang="ko-KR" altLang="en-US" sz="1500" dirty="0" smtClean="0"/>
                        <a:t>대체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대체할 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물품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방법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과정은 없는가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C </a:t>
                      </a:r>
                      <a:r>
                        <a:rPr lang="ko-KR" altLang="en-US" sz="1500" dirty="0" smtClean="0"/>
                        <a:t>결합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아이디어를 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물체나 부품과 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어떤 재료를 결합한다면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크기를 확대 혹은 축소한다면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길거나 넓게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두껍거나 얇게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시간을 단축하면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무겁거나 가볍게 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용도로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사용자가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수정하여 다른 곳에 사용한다면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E </a:t>
                      </a:r>
                      <a:r>
                        <a:rPr lang="ko-KR" altLang="en-US" sz="1500" dirty="0" smtClean="0"/>
                        <a:t>제거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일부를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단순화 할 수 있을까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불필요한 부분을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부품의 수를 줄일 수 있는가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R </a:t>
                      </a:r>
                      <a:r>
                        <a:rPr lang="ko-KR" altLang="en-US" sz="1500" dirty="0" smtClean="0"/>
                        <a:t>반전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재배치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위아래를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겉과 안을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역할과 순서를 바꾸면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0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02328"/>
              </p:ext>
            </p:extLst>
          </p:nvPr>
        </p:nvGraphicFramePr>
        <p:xfrm>
          <a:off x="8625839" y="67055"/>
          <a:ext cx="3241041" cy="3520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065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65814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S </a:t>
                      </a:r>
                      <a:r>
                        <a:rPr lang="ko-KR" altLang="en-US" sz="900" b="0" dirty="0" smtClean="0"/>
                        <a:t>대체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대체할 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물품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방법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과정은 없는가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C </a:t>
                      </a:r>
                      <a:r>
                        <a:rPr lang="ko-KR" altLang="en-US" sz="900" b="0" dirty="0" smtClean="0"/>
                        <a:t>결합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아이디어를 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물체나 부품과 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어떤 재료를 결합한다면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크기를 확대 혹은 축소한다면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길거나 넓게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두껍거나 얇게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시간을 단축하면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무겁거나 가볍게 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용도로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사용자가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수정하여 다른 곳에 사용한다면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E </a:t>
                      </a:r>
                      <a:r>
                        <a:rPr lang="ko-KR" altLang="en-US" sz="900" b="0" dirty="0" smtClean="0"/>
                        <a:t>제거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일부를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단순화 할 수 있을까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불필요한 부분을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부품의 수를 줄일 수 있는가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R </a:t>
                      </a:r>
                      <a:r>
                        <a:rPr lang="ko-KR" altLang="en-US" sz="900" b="0" dirty="0" smtClean="0"/>
                        <a:t>반전</a:t>
                      </a:r>
                      <a:r>
                        <a:rPr lang="en-US" altLang="ko-KR" sz="900" b="0" dirty="0" smtClean="0"/>
                        <a:t>/</a:t>
                      </a:r>
                      <a:r>
                        <a:rPr lang="ko-KR" altLang="en-US" sz="900" b="0" dirty="0" smtClean="0"/>
                        <a:t>재배치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위아래를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겉과 안을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역할과 순서를 바꾸면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67083"/>
              </p:ext>
            </p:extLst>
          </p:nvPr>
        </p:nvGraphicFramePr>
        <p:xfrm>
          <a:off x="284513" y="67055"/>
          <a:ext cx="8117806" cy="3703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325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98587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200673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2709485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2730736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전용 용도 바꾸기 </a:t>
                      </a:r>
                      <a:r>
                        <a:rPr lang="en-US" altLang="ko-KR" sz="900" b="0" dirty="0" smtClean="0"/>
                        <a:t>Diversion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</a:t>
                      </a:r>
                      <a:r>
                        <a:rPr lang="ko-KR" altLang="en-US" sz="900" b="0" baseline="0" dirty="0" smtClean="0"/>
                        <a:t> 용도로</a:t>
                      </a:r>
                      <a:r>
                        <a:rPr lang="ko-KR" altLang="en-US" sz="900" b="0" dirty="0" smtClean="0"/>
                        <a:t> 사용할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기존에 있던 것을 개량해 다른 용도로 사용할 수 있는지 생각해볼까요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차용 </a:t>
                      </a:r>
                      <a:r>
                        <a:rPr lang="en-US" altLang="ko-KR" sz="900" b="0" dirty="0" smtClean="0"/>
                        <a:t>Borrowing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응용해 볼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빌릴 수 없는지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또는 </a:t>
                      </a:r>
                      <a:r>
                        <a:rPr lang="ko-KR" altLang="en-US" sz="900" b="0" dirty="0" err="1" smtClean="0"/>
                        <a:t>흉내낼</a:t>
                      </a:r>
                      <a:r>
                        <a:rPr lang="ko-KR" altLang="en-US" sz="900" b="0" dirty="0" smtClean="0"/>
                        <a:t> 수 있는 것은 없는지 생각해볼까요</a:t>
                      </a:r>
                      <a:r>
                        <a:rPr lang="en-US" altLang="ko-KR" sz="9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‘</a:t>
                      </a:r>
                      <a:r>
                        <a:rPr lang="ko-KR" altLang="en-US" sz="900" b="0" dirty="0" err="1" smtClean="0"/>
                        <a:t>찍찍이</a:t>
                      </a:r>
                      <a:r>
                        <a:rPr lang="en-US" altLang="ko-KR" sz="900" b="0" dirty="0" smtClean="0"/>
                        <a:t>＇</a:t>
                      </a:r>
                      <a:r>
                        <a:rPr lang="ko-KR" altLang="en-US" sz="900" b="0" dirty="0" smtClean="0"/>
                        <a:t>로 불리는 </a:t>
                      </a:r>
                      <a:r>
                        <a:rPr lang="ko-KR" altLang="en-US" sz="900" b="0" dirty="0" err="1" smtClean="0"/>
                        <a:t>벨크로테이프는</a:t>
                      </a:r>
                      <a:r>
                        <a:rPr lang="ko-KR" altLang="en-US" sz="900" b="0" dirty="0" smtClean="0"/>
                        <a:t> 엉겅퀴 씨앗을 차용해 발명했어요</a:t>
                      </a:r>
                      <a:r>
                        <a:rPr lang="en-US" altLang="ko-KR" sz="900" b="0" dirty="0" smtClean="0"/>
                        <a:t>. </a:t>
                      </a:r>
                      <a:r>
                        <a:rPr lang="ko-KR" altLang="en-US" sz="900" b="0" dirty="0" smtClean="0"/>
                        <a:t>발명자인 </a:t>
                      </a:r>
                      <a:r>
                        <a:rPr lang="ko-KR" altLang="en-US" sz="900" b="0" dirty="0" err="1" smtClean="0"/>
                        <a:t>조르주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도메스트랄은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어느날</a:t>
                      </a:r>
                      <a:r>
                        <a:rPr lang="ko-KR" altLang="en-US" sz="900" b="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변경해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의미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색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움직임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형태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양식 등을 변화시켜볼까요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뻐꾸기 시계는 기존의 </a:t>
                      </a:r>
                      <a:r>
                        <a:rPr lang="ko-KR" altLang="en-US" sz="900" b="0" dirty="0" err="1" smtClean="0"/>
                        <a:t>괘종시계</a:t>
                      </a:r>
                      <a:r>
                        <a:rPr lang="ko-KR" altLang="en-US" sz="900" b="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900" b="0" dirty="0" smtClean="0"/>
                        <a:t>.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확대해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추가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빈도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강도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높이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길이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가치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 등을 확대하고 과장해볼까요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축소시켜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작게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낮게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짧게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생략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분할 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대용 </a:t>
                      </a:r>
                      <a:r>
                        <a:rPr lang="en-US" altLang="ko-KR" sz="900" b="0" dirty="0" smtClean="0"/>
                        <a:t>Substitution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대용이 가능할까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기법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동력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 등을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현금을 대신해 사용하는 신용카드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 </a:t>
                      </a:r>
                      <a:r>
                        <a:rPr lang="en-US" altLang="ko-KR" sz="900" b="0" dirty="0" smtClean="0"/>
                        <a:t>Alternation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대체해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표기 방법 등을 대체해볼까요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안경이 불편한 사람들을 위해 콘택트렌즈로 대체한 것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8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역전 </a:t>
                      </a:r>
                      <a:r>
                        <a:rPr lang="en-US" altLang="ko-KR" sz="900" b="0" dirty="0" smtClean="0"/>
                        <a:t>Reversion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거꾸로 해보면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상하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좌우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역할을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부하가 상사를 평가하게 되는 </a:t>
                      </a:r>
                      <a:r>
                        <a:rPr lang="ko-KR" altLang="en-US" sz="900" b="0" dirty="0" err="1" smtClean="0"/>
                        <a:t>상사평가제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9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결합 </a:t>
                      </a:r>
                      <a:r>
                        <a:rPr lang="en-US" altLang="ko-KR" sz="900" b="0" dirty="0" smtClean="0"/>
                        <a:t>Compounding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것들과 결합시켜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단위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브랜드를 결합해볼까요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스마트폰은 최고의 결합상품</a:t>
                      </a:r>
                      <a:r>
                        <a:rPr lang="en-US" altLang="ko-KR" sz="900" b="0" dirty="0" smtClean="0"/>
                        <a:t>!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3134"/>
              </p:ext>
            </p:extLst>
          </p:nvPr>
        </p:nvGraphicFramePr>
        <p:xfrm>
          <a:off x="71153" y="3800855"/>
          <a:ext cx="12029407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5281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44286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6880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대체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갈아치우기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Alternation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대체할 방법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물품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과정이 있나요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기법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동력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위치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표기 방법</a:t>
                      </a:r>
                      <a:r>
                        <a:rPr lang="ko-KR" altLang="en-US" sz="1200" b="0" baseline="0" dirty="0" smtClean="0"/>
                        <a:t> 등을</a:t>
                      </a:r>
                      <a:r>
                        <a:rPr lang="ko-KR" altLang="en-US" sz="1200" b="0" dirty="0" smtClean="0"/>
                        <a:t> 대체해볼까요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젓가락의 재질을 나무로 바꿔보면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baseline="0" dirty="0" smtClean="0"/>
                        <a:t>수정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Modification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smtClean="0"/>
                        <a:t>의미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색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움직임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형태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양식 등을</a:t>
                      </a:r>
                      <a:r>
                        <a:rPr lang="ko-KR" altLang="en-US" sz="1200" b="0" baseline="0" dirty="0" smtClean="0"/>
                        <a:t> 변화시켜볼까요</a:t>
                      </a:r>
                      <a:r>
                        <a:rPr lang="en-US" altLang="ko-KR" sz="1200" b="0" baseline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시계의 종소리를 뻐꾸기 울음소리로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확대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Enlargement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추가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빈도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강도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높이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길이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 등을 확대하고 과장해볼까요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smtClean="0"/>
                        <a:t>크게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길게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넓게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두껍게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무겁게 해볼까요</a:t>
                      </a:r>
                      <a:r>
                        <a:rPr lang="en-US" altLang="ko-KR" sz="1200" b="0" baseline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PC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방에서 음식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메뉴와 비중을 확대하면 어떨까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축소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Reduction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아이디어를 작게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낮게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짧게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얇게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가볍게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생략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분할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제거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단순화 </a:t>
                      </a:r>
                      <a:r>
                        <a:rPr lang="ko-KR" altLang="en-US" sz="1200" b="0" dirty="0" smtClean="0"/>
                        <a:t>해볼까요</a:t>
                      </a:r>
                      <a:r>
                        <a:rPr lang="en-US" altLang="ko-KR" sz="1200" b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전화기의 선과 안테나를 없애면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반전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순서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기능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모양 등을 바꾸거나 재정렬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해보는 건 어떤가요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앞뒤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위아래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좌우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겉과 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역할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순서를 바꿔볼까요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김밥의 김과 밥의 위치를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보라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Combination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아이디어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재료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부품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등을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결합해볼까요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랜덤 단어로 시도해보고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싶다면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키워드의 방에 놀러가볼까요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장갑과 모자를 합치면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전용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Diversion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용도를 사용하거나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사용자를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바꿀 수 있나요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아이디어를 빌리거나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흉내 내도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좋아요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장갑을 부엌에서 사용하면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9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508240" y="2339824"/>
            <a:ext cx="2174240" cy="21742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434729" y="2519576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236609" y="391154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52505" y="4263680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713449" y="337130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019009" y="2016212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344312" y="155036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21353599">
            <a:off x="7486822" y="2436906"/>
            <a:ext cx="2221942" cy="1982132"/>
            <a:chOff x="4987462" y="2436906"/>
            <a:chExt cx="2221942" cy="1982132"/>
          </a:xfrm>
        </p:grpSpPr>
        <p:sp>
          <p:nvSpPr>
            <p:cNvPr id="6" name="이등변 삼각형 5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>
            <a:stCxn id="45" idx="0"/>
          </p:cNvCxnSpPr>
          <p:nvPr/>
        </p:nvCxnSpPr>
        <p:spPr>
          <a:xfrm>
            <a:off x="8596446" y="3425754"/>
            <a:ext cx="1177848" cy="337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4" idx="2"/>
          </p:cNvCxnSpPr>
          <p:nvPr/>
        </p:nvCxnSpPr>
        <p:spPr>
          <a:xfrm>
            <a:off x="8596292" y="3429477"/>
            <a:ext cx="3347423" cy="6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2" idx="2"/>
          </p:cNvCxnSpPr>
          <p:nvPr/>
        </p:nvCxnSpPr>
        <p:spPr>
          <a:xfrm flipV="1">
            <a:off x="8599339" y="0"/>
            <a:ext cx="3007174" cy="34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4"/>
          </p:cNvCxnSpPr>
          <p:nvPr/>
        </p:nvCxnSpPr>
        <p:spPr>
          <a:xfrm flipH="1" flipV="1">
            <a:off x="7429041" y="37578"/>
            <a:ext cx="1167284" cy="338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5" idx="0"/>
          </p:cNvCxnSpPr>
          <p:nvPr/>
        </p:nvCxnSpPr>
        <p:spPr>
          <a:xfrm flipH="1" flipV="1">
            <a:off x="5656705" y="2816749"/>
            <a:ext cx="2939741" cy="60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43" idx="0"/>
          </p:cNvCxnSpPr>
          <p:nvPr/>
        </p:nvCxnSpPr>
        <p:spPr>
          <a:xfrm flipH="1">
            <a:off x="6259152" y="3423550"/>
            <a:ext cx="2337694" cy="263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5239" t="23277" r="53899" b="21211"/>
          <a:stretch/>
        </p:blipFill>
        <p:spPr>
          <a:xfrm>
            <a:off x="354848" y="1367727"/>
            <a:ext cx="5192284" cy="39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508240" y="2339824"/>
            <a:ext cx="2174240" cy="21742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21353599">
            <a:off x="6777752" y="1804365"/>
            <a:ext cx="3640082" cy="3247214"/>
            <a:chOff x="4987462" y="2436906"/>
            <a:chExt cx="2221942" cy="1982132"/>
          </a:xfrm>
        </p:grpSpPr>
        <p:sp>
          <p:nvSpPr>
            <p:cNvPr id="6" name="이등변 삼각형 5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40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>
            <a:stCxn id="45" idx="0"/>
          </p:cNvCxnSpPr>
          <p:nvPr/>
        </p:nvCxnSpPr>
        <p:spPr>
          <a:xfrm>
            <a:off x="8596446" y="3425754"/>
            <a:ext cx="1177848" cy="337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4" idx="2"/>
          </p:cNvCxnSpPr>
          <p:nvPr/>
        </p:nvCxnSpPr>
        <p:spPr>
          <a:xfrm>
            <a:off x="8596292" y="3429477"/>
            <a:ext cx="3347423" cy="6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2" idx="2"/>
          </p:cNvCxnSpPr>
          <p:nvPr/>
        </p:nvCxnSpPr>
        <p:spPr>
          <a:xfrm flipV="1">
            <a:off x="8599339" y="0"/>
            <a:ext cx="3007174" cy="34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4"/>
          </p:cNvCxnSpPr>
          <p:nvPr/>
        </p:nvCxnSpPr>
        <p:spPr>
          <a:xfrm flipH="1" flipV="1">
            <a:off x="7429041" y="37578"/>
            <a:ext cx="1167284" cy="338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5" idx="0"/>
          </p:cNvCxnSpPr>
          <p:nvPr/>
        </p:nvCxnSpPr>
        <p:spPr>
          <a:xfrm flipH="1" flipV="1">
            <a:off x="5656705" y="2816749"/>
            <a:ext cx="2939741" cy="60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43" idx="0"/>
          </p:cNvCxnSpPr>
          <p:nvPr/>
        </p:nvCxnSpPr>
        <p:spPr>
          <a:xfrm flipH="1">
            <a:off x="6259152" y="3423550"/>
            <a:ext cx="2337694" cy="263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21353599">
            <a:off x="7697901" y="2628444"/>
            <a:ext cx="1743676" cy="1555484"/>
            <a:chOff x="4987462" y="2436906"/>
            <a:chExt cx="2221942" cy="1982132"/>
          </a:xfrm>
        </p:grpSpPr>
        <p:sp>
          <p:nvSpPr>
            <p:cNvPr id="25" name="이등변 삼각형 24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05875" y="240900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222395" y="338492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47586" y="41332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입니다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4" y="1707022"/>
            <a:ext cx="5519878" cy="30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239" t="29322" r="55636" b="21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20423"/>
              </p:ext>
            </p:extLst>
          </p:nvPr>
        </p:nvGraphicFramePr>
        <p:xfrm>
          <a:off x="289559" y="7010400"/>
          <a:ext cx="11506201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0698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477119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030119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5150594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527671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대체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갈아치우기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Alternation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대체할 방법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물품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사람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장소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과정이 있나요</a:t>
                      </a:r>
                      <a:r>
                        <a:rPr lang="en-US" altLang="ko-KR" sz="10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사람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물건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소재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기법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동력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장소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위치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표기 방법</a:t>
                      </a:r>
                      <a:r>
                        <a:rPr lang="ko-KR" altLang="en-US" sz="1000" b="0" baseline="0" dirty="0" smtClean="0"/>
                        <a:t> 등을</a:t>
                      </a:r>
                      <a:r>
                        <a:rPr lang="ko-KR" altLang="en-US" sz="1000" b="0" dirty="0" smtClean="0"/>
                        <a:t> 대체해볼까요</a:t>
                      </a:r>
                      <a:r>
                        <a:rPr lang="en-US" altLang="ko-KR" sz="10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젓가락의 재질을 나무로 바꿔보면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0" baseline="0" dirty="0" smtClean="0"/>
                        <a:t>수정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/>
                        <a:t>Modification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smtClean="0"/>
                        <a:t>의미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색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소리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움직임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형태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양식 등을</a:t>
                      </a:r>
                      <a:r>
                        <a:rPr lang="ko-KR" altLang="en-US" sz="1000" b="0" baseline="0" dirty="0" smtClean="0"/>
                        <a:t> 변화시켜볼까요</a:t>
                      </a:r>
                      <a:r>
                        <a:rPr lang="en-US" altLang="ko-KR" sz="1000" b="0" baseline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시계의 종소리를 뻐꾸기 울음소리로 바꾸면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확대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Enlargement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추가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빈도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강도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높이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길이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가치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재료 등을 확대하고 과장해볼까요</a:t>
                      </a:r>
                      <a:r>
                        <a:rPr lang="en-US" altLang="ko-KR" sz="10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/>
                        <a:t>크게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길게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넓게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두껍게</a:t>
                      </a:r>
                      <a:r>
                        <a:rPr lang="en-US" altLang="ko-KR" sz="1000" b="0" baseline="0" dirty="0" smtClean="0"/>
                        <a:t>, </a:t>
                      </a:r>
                      <a:r>
                        <a:rPr lang="ko-KR" altLang="en-US" sz="1000" b="0" baseline="0" dirty="0" smtClean="0"/>
                        <a:t>무겁게 해볼까요</a:t>
                      </a:r>
                      <a:r>
                        <a:rPr lang="en-US" altLang="ko-KR" sz="1000" b="0" baseline="0" dirty="0" smtClean="0"/>
                        <a:t>?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방에서 음식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메뉴와 비중을 확대하면 어떨까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축소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Reduction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아이디어를 작게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낮게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짧게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얇게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가볍게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생략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분할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제거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단축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단순화 </a:t>
                      </a:r>
                      <a:r>
                        <a:rPr lang="ko-KR" altLang="en-US" sz="1000" b="0" dirty="0" smtClean="0"/>
                        <a:t>해볼까요</a:t>
                      </a:r>
                      <a:r>
                        <a:rPr lang="en-US" altLang="ko-KR" sz="1000" b="0" dirty="0" smtClean="0"/>
                        <a:t>?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전화기의 선과 안테나를 없애면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반전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Reversion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기능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모양 등을 바꾸거나 재정렬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해보는 건 어떤가요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앞뒤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위아래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좌우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겉과 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역할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순서를 바꿔볼까요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김밥의 김과 밥의 위치를 바꾸면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보라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Combination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아이디어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재료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부품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결합해볼까요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랜덤 단어로 시도해보고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싶다면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키워드의 방에 놀러가볼까요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장갑과 모자를 합치면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48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전용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Diversion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용도를 사용하거나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사용자를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바꿀 수 있나요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아이디어를 빌리거나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흉내 내도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좋아요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장갑을 부엌에서 사용하면 어떨까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46620" y="2328546"/>
            <a:ext cx="125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대체</a:t>
            </a:r>
            <a:endParaRPr lang="en-US" altLang="ko-KR" dirty="0" smtClean="0"/>
          </a:p>
          <a:p>
            <a:r>
              <a:rPr lang="en-US" altLang="ko-KR" dirty="0" err="1" smtClean="0"/>
              <a:t>Alternaion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821680" y="1625600"/>
            <a:ext cx="558800" cy="99568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945380" y="2459673"/>
            <a:ext cx="2301240" cy="201168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US" altLang="ko-KR" sz="2500" dirty="0" smtClean="0">
                <a:solidFill>
                  <a:schemeClr val="tx1"/>
                </a:solidFill>
              </a:rPr>
              <a:t>your</a:t>
            </a:r>
          </a:p>
          <a:p>
            <a:pPr algn="ctr"/>
            <a:r>
              <a:rPr lang="en-US" altLang="ko-KR" sz="2500" dirty="0" err="1" smtClean="0">
                <a:solidFill>
                  <a:schemeClr val="tx1"/>
                </a:solidFill>
              </a:rPr>
              <a:t>iDEA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4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4" y="415184"/>
            <a:ext cx="2642388" cy="217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6" y="3704885"/>
            <a:ext cx="2642388" cy="2171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72" y="769180"/>
            <a:ext cx="2642388" cy="217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7" y="4501644"/>
            <a:ext cx="2642388" cy="217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4" y="4501643"/>
            <a:ext cx="2642388" cy="2171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2" y="528320"/>
            <a:ext cx="4077668" cy="29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407353"/>
            <a:ext cx="12192000" cy="6116320"/>
            <a:chOff x="0" y="407353"/>
            <a:chExt cx="12192000" cy="61163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2453" b="3303"/>
            <a:stretch/>
          </p:blipFill>
          <p:spPr>
            <a:xfrm>
              <a:off x="0" y="407353"/>
              <a:ext cx="12192000" cy="611632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397632" y="3218994"/>
              <a:ext cx="112076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000" b="0" cap="none" spc="0" dirty="0" smtClean="0">
                  <a:ln w="0"/>
                  <a:solidFill>
                    <a:schemeClr val="bg1">
                      <a:lumMod val="65000"/>
                    </a:schemeClr>
                  </a:solidFill>
                  <a:latin typeface="Bahnschrift SemiBold Condensed" panose="020B0502040204020203" pitchFamily="34" charset="0"/>
                </a:rPr>
                <a:t>CHECK</a:t>
              </a:r>
              <a:endParaRPr lang="en-US" altLang="ko-KR" sz="3000" b="0" cap="none" spc="0" dirty="0">
                <a:ln w="0"/>
                <a:solidFill>
                  <a:schemeClr val="bg1">
                    <a:lumMod val="65000"/>
                  </a:schemeClr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704080" y="609600"/>
              <a:ext cx="873760" cy="1412240"/>
            </a:xfrm>
            <a:prstGeom prst="rect">
              <a:avLst/>
            </a:prstGeom>
            <a:solidFill>
              <a:srgbClr val="43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0256" y="655463"/>
              <a:ext cx="1120768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dirty="0" smtClean="0">
                  <a:ln w="0"/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대체</a:t>
              </a:r>
              <a:endParaRPr lang="en-US" altLang="ko-KR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500" b="0" cap="none" spc="0" dirty="0" smtClean="0">
                  <a:ln w="0"/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Alternation</a:t>
              </a:r>
              <a:endParaRPr lang="en-US" altLang="ko-KR" sz="1500" b="0" cap="none" spc="0" dirty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39168" y="1275525"/>
              <a:ext cx="10266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500" dirty="0">
                  <a:solidFill>
                    <a:srgbClr val="002060"/>
                  </a:solidFill>
                </a:rPr>
                <a:t>대체할 방법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물품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사람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endParaRPr lang="en-US" altLang="ko-KR" sz="500" dirty="0" smtClean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 smtClean="0">
                  <a:solidFill>
                    <a:srgbClr val="002060"/>
                  </a:solidFill>
                </a:rPr>
                <a:t>재료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장소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과정이 있나요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  <a:endParaRPr lang="en-US" altLang="ko-KR" sz="500" dirty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>
                  <a:solidFill>
                    <a:srgbClr val="002060"/>
                  </a:solidFill>
                </a:rPr>
                <a:t>사람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물건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재료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소재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기법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동력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장소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위치</a:t>
              </a:r>
              <a:r>
                <a:rPr lang="en-US" altLang="ko-KR" sz="500" dirty="0">
                  <a:solidFill>
                    <a:srgbClr val="002060"/>
                  </a:solidFill>
                </a:rPr>
                <a:t>, </a:t>
              </a:r>
              <a:r>
                <a:rPr lang="ko-KR" altLang="en-US" sz="500" dirty="0">
                  <a:solidFill>
                    <a:srgbClr val="002060"/>
                  </a:solidFill>
                </a:rPr>
                <a:t>표기 방법 등을 대체해볼까요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</a:p>
            <a:p>
              <a:pPr>
                <a:defRPr/>
              </a:pPr>
              <a:endParaRPr lang="en-US" altLang="ko-KR" sz="500" dirty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en-US" altLang="ko-KR" sz="500" dirty="0">
                  <a:solidFill>
                    <a:srgbClr val="002060"/>
                  </a:solidFill>
                </a:rPr>
                <a:t>e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x. </a:t>
              </a:r>
              <a:r>
                <a:rPr lang="ko-KR" altLang="en-US" sz="500" dirty="0">
                  <a:solidFill>
                    <a:srgbClr val="002060"/>
                  </a:solidFill>
                </a:rPr>
                <a:t>젓가락의 </a:t>
              </a:r>
              <a:r>
                <a:rPr lang="ko-KR" altLang="en-US" sz="500" dirty="0" smtClean="0">
                  <a:solidFill>
                    <a:srgbClr val="002060"/>
                  </a:solidFill>
                </a:rPr>
                <a:t>재질을</a:t>
              </a:r>
              <a:endParaRPr lang="en-US" altLang="ko-KR" sz="500" dirty="0" smtClean="0">
                <a:solidFill>
                  <a:srgbClr val="002060"/>
                </a:solidFill>
              </a:endParaRPr>
            </a:p>
            <a:p>
              <a:pPr>
                <a:defRPr/>
              </a:pPr>
              <a:r>
                <a:rPr lang="ko-KR" altLang="en-US" sz="500" dirty="0" smtClean="0">
                  <a:solidFill>
                    <a:srgbClr val="002060"/>
                  </a:solidFill>
                </a:rPr>
                <a:t>나무로 </a:t>
              </a:r>
              <a:r>
                <a:rPr lang="ko-KR" altLang="en-US" sz="500" dirty="0">
                  <a:solidFill>
                    <a:srgbClr val="002060"/>
                  </a:solidFill>
                </a:rPr>
                <a:t>바꿔보면 어떨까</a:t>
              </a:r>
              <a:r>
                <a:rPr lang="en-US" altLang="ko-KR" sz="500" dirty="0" smtClean="0">
                  <a:solidFill>
                    <a:srgbClr val="002060"/>
                  </a:solidFill>
                </a:rPr>
                <a:t>?</a:t>
              </a:r>
              <a:endParaRPr lang="ko-KR" altLang="en-US" sz="500" dirty="0">
                <a:solidFill>
                  <a:srgbClr val="00206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59936" y="609600"/>
              <a:ext cx="1382544" cy="141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2145" y="5098833"/>
            <a:ext cx="5007710" cy="118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900000">
            <a:off x="8515918" y="1441784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577985">
            <a:off x="9163927" y="3100022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474289">
            <a:off x="10119048" y="4839448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20786841">
            <a:off x="2866721" y="1074594"/>
            <a:ext cx="1382544" cy="138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0915172">
            <a:off x="2434236" y="2745916"/>
            <a:ext cx="1395740" cy="1450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21280264">
            <a:off x="1591637" y="4430635"/>
            <a:ext cx="1395740" cy="1450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31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56022" y="4093467"/>
            <a:ext cx="112076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0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latin typeface="Bahnschrift SemiBold Condensed" panose="020B0502040204020203" pitchFamily="34" charset="0"/>
              </a:rPr>
              <a:t>CHECK</a:t>
            </a:r>
            <a:endParaRPr lang="en-US" altLang="ko-KR" sz="3000" b="0" cap="none" spc="0" dirty="0">
              <a:ln w="0"/>
              <a:solidFill>
                <a:schemeClr val="bg1">
                  <a:lumMod val="6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597602" y="657249"/>
            <a:ext cx="2654540" cy="1473210"/>
            <a:chOff x="149467" y="167054"/>
            <a:chExt cx="11834448" cy="656785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53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982173">
            <a:off x="7421153" y="1215528"/>
            <a:ext cx="2654540" cy="1473210"/>
            <a:chOff x="149467" y="167054"/>
            <a:chExt cx="11834448" cy="656785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076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554271">
            <a:off x="8038210" y="2841699"/>
            <a:ext cx="2654540" cy="1473210"/>
            <a:chOff x="149467" y="167054"/>
            <a:chExt cx="11834448" cy="6567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C53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602391">
            <a:off x="9004011" y="4455106"/>
            <a:ext cx="2654540" cy="1473210"/>
            <a:chOff x="149467" y="167054"/>
            <a:chExt cx="11834448" cy="6567854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827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20600543">
            <a:off x="1724418" y="1230300"/>
            <a:ext cx="2654540" cy="1473210"/>
            <a:chOff x="149467" y="167054"/>
            <a:chExt cx="11834448" cy="656785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A5DC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20948201">
            <a:off x="1267134" y="2771683"/>
            <a:ext cx="2694335" cy="1480847"/>
            <a:chOff x="-27945" y="133006"/>
            <a:chExt cx="12011860" cy="660190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-27945" y="133006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F78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21252727">
            <a:off x="397547" y="4286069"/>
            <a:ext cx="2654540" cy="1473210"/>
            <a:chOff x="149467" y="167054"/>
            <a:chExt cx="11834448" cy="656785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3" y="2736582"/>
            <a:ext cx="1580818" cy="196543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17999" y="4936144"/>
            <a:ext cx="3426460" cy="692560"/>
          </a:xfrm>
          <a:prstGeom prst="roundRect">
            <a:avLst/>
          </a:prstGeom>
          <a:solidFill>
            <a:srgbClr val="22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00967" y="3157578"/>
            <a:ext cx="1120768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000" b="0" cap="none" spc="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en-US" altLang="ko-KR" sz="5000" b="0" cap="none" spc="0" dirty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03825" y="4979973"/>
            <a:ext cx="34078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 smtClean="0">
                <a:ln w="0"/>
                <a:solidFill>
                  <a:srgbClr val="1F7DB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Write your </a:t>
            </a:r>
            <a:r>
              <a:rPr lang="en-US" altLang="ko-KR" sz="3000" dirty="0" err="1" smtClean="0">
                <a:ln w="0"/>
                <a:solidFill>
                  <a:srgbClr val="1F7DB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iDEA</a:t>
            </a:r>
            <a:endParaRPr lang="en-US" altLang="ko-KR" sz="3000" b="0" cap="none" spc="0" dirty="0">
              <a:ln w="0"/>
              <a:solidFill>
                <a:srgbClr val="1F7DB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60256" y="716423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대체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Alternation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39168" y="1326325"/>
            <a:ext cx="1026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대체할 방법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물품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사람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장소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과정이 있나요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사람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물건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소재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기법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동력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장소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표기 방법 등을 대체해볼까요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x. </a:t>
            </a:r>
            <a:r>
              <a:rPr lang="ko-KR" altLang="en-US" sz="500" dirty="0">
                <a:solidFill>
                  <a:srgbClr val="002060"/>
                </a:solidFill>
              </a:rPr>
              <a:t>젓가락의 </a:t>
            </a:r>
            <a:r>
              <a:rPr lang="ko-KR" altLang="en-US" sz="500" dirty="0" smtClean="0">
                <a:solidFill>
                  <a:srgbClr val="002060"/>
                </a:solidFill>
              </a:rPr>
              <a:t>재질을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나무로 </a:t>
            </a:r>
            <a:r>
              <a:rPr lang="ko-KR" altLang="en-US" sz="500" dirty="0">
                <a:solidFill>
                  <a:srgbClr val="002060"/>
                </a:solidFill>
              </a:rPr>
              <a:t>바꿔보면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ko-KR" altLang="en-US" sz="500" dirty="0">
              <a:solidFill>
                <a:srgbClr val="00206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 rot="20570226">
            <a:off x="1593602" y="1525354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Modification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 rot="967790">
            <a:off x="7506301" y="1080744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반전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Reversion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 rot="570278">
            <a:off x="8058498" y="2745678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전용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Diversion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 rot="570278">
            <a:off x="9045779" y="4368845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결합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Combination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 rot="20940831">
            <a:off x="1187308" y="2991107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확대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Enlargement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 rot="21241275">
            <a:off x="330944" y="4418226"/>
            <a:ext cx="112076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 smtClean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축소</a:t>
            </a:r>
            <a:endParaRPr lang="en-US" altLang="ko-KR" sz="2000" dirty="0" smtClean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500" b="0" cap="none" spc="0" dirty="0" smtClean="0">
                <a:ln w="0"/>
                <a:solidFill>
                  <a:schemeClr val="bg1"/>
                </a:solidFill>
                <a:latin typeface="Bahnschrift SemiBold Condensed" panose="020B0502040204020203" pitchFamily="34" charset="0"/>
              </a:rPr>
              <a:t>Reduction</a:t>
            </a:r>
            <a:endParaRPr lang="en-US" altLang="ko-KR" sz="1500" b="0" cap="none" spc="0" dirty="0">
              <a:ln w="0"/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 rot="20585688">
            <a:off x="1867909" y="2165312"/>
            <a:ext cx="10266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의미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색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소리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움직임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형태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양식 등을 변화시켜볼까요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x. </a:t>
            </a:r>
            <a:r>
              <a:rPr lang="ko-KR" altLang="en-US" sz="500" dirty="0">
                <a:solidFill>
                  <a:srgbClr val="002060"/>
                </a:solidFill>
              </a:rPr>
              <a:t>시계의 종소리를 뻐꾸기 울음소리로 바꾸면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  <a:endParaRPr lang="ko-KR" altLang="en-US" sz="500" dirty="0">
              <a:solidFill>
                <a:srgbClr val="00206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 rot="21014173">
            <a:off x="1357810" y="3588486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빈도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강도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 smtClean="0">
                <a:solidFill>
                  <a:srgbClr val="002060"/>
                </a:solidFill>
              </a:rPr>
              <a:t>크기</a:t>
            </a:r>
            <a:r>
              <a:rPr lang="en-US" altLang="ko-KR" sz="500" dirty="0" smtClean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가치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 등을 확대하고 과장해볼까요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크게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길게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넓게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두껍게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무겁게 </a:t>
            </a:r>
            <a:r>
              <a:rPr lang="ko-KR" altLang="en-US" sz="500" dirty="0">
                <a:solidFill>
                  <a:srgbClr val="002060"/>
                </a:solidFill>
              </a:rPr>
              <a:t>해볼까요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PC</a:t>
            </a:r>
            <a:r>
              <a:rPr lang="ko-KR" altLang="en-US" sz="500" dirty="0">
                <a:solidFill>
                  <a:srgbClr val="002060"/>
                </a:solidFill>
              </a:rPr>
              <a:t>방에서 음식 </a:t>
            </a:r>
            <a:r>
              <a:rPr lang="ko-KR" altLang="en-US" sz="500" dirty="0" smtClean="0">
                <a:solidFill>
                  <a:srgbClr val="002060"/>
                </a:solidFill>
              </a:rPr>
              <a:t>메뉴와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비중을 </a:t>
            </a:r>
            <a:r>
              <a:rPr lang="ko-KR" altLang="en-US" sz="500" dirty="0">
                <a:solidFill>
                  <a:srgbClr val="002060"/>
                </a:solidFill>
              </a:rPr>
              <a:t>확대하면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4" name="직사각형 53"/>
          <p:cNvSpPr/>
          <p:nvPr/>
        </p:nvSpPr>
        <p:spPr>
          <a:xfrm rot="21229699">
            <a:off x="446388" y="5075435"/>
            <a:ext cx="10266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아이디어를 작게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낮게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짧게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얇게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가볍게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생략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분할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제거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단축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단순화 해볼까요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전화기의 선과 안테나를 없애면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6" name="직사각형 55"/>
          <p:cNvSpPr/>
          <p:nvPr/>
        </p:nvSpPr>
        <p:spPr>
          <a:xfrm rot="625314">
            <a:off x="8981292" y="5002460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아이디어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재료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부품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목적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단위 등을 결합해볼까요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랜덤 단어로 </a:t>
            </a:r>
            <a:r>
              <a:rPr lang="ko-KR" altLang="en-US" sz="500" dirty="0" smtClean="0">
                <a:solidFill>
                  <a:srgbClr val="002060"/>
                </a:solidFill>
              </a:rPr>
              <a:t>시도하고 </a:t>
            </a:r>
            <a:r>
              <a:rPr lang="ko-KR" altLang="en-US" sz="500" dirty="0">
                <a:solidFill>
                  <a:srgbClr val="002060"/>
                </a:solidFill>
              </a:rPr>
              <a:t>싶다면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키워드의 방에 놀러가볼까요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장갑과 모자를 </a:t>
            </a:r>
            <a:r>
              <a:rPr lang="ko-KR" altLang="en-US" sz="500" dirty="0" smtClean="0">
                <a:solidFill>
                  <a:srgbClr val="002060"/>
                </a:solidFill>
              </a:rPr>
              <a:t>합쳐서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새로운 것을 만들면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625314">
            <a:off x="8028778" y="3393669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용도를 사용하거나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사용자를 </a:t>
            </a:r>
            <a:r>
              <a:rPr lang="ko-KR" altLang="en-US" sz="500" dirty="0">
                <a:solidFill>
                  <a:srgbClr val="002060"/>
                </a:solidFill>
              </a:rPr>
              <a:t>바꿀 수 있나요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다른 아이디어를 빌리거나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흉내 </a:t>
            </a:r>
            <a:r>
              <a:rPr lang="ko-KR" altLang="en-US" sz="500" dirty="0">
                <a:solidFill>
                  <a:srgbClr val="002060"/>
                </a:solidFill>
              </a:rPr>
              <a:t>내도 좋아요</a:t>
            </a:r>
            <a:r>
              <a:rPr lang="en-US" altLang="ko-KR" sz="500" dirty="0">
                <a:solidFill>
                  <a:srgbClr val="002060"/>
                </a:solidFill>
              </a:rPr>
              <a:t>!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장갑을 </a:t>
            </a:r>
            <a:r>
              <a:rPr lang="ko-KR" altLang="en-US" sz="500" dirty="0" smtClean="0">
                <a:solidFill>
                  <a:srgbClr val="002060"/>
                </a:solidFill>
              </a:rPr>
              <a:t>실외 말고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부엌에서 </a:t>
            </a:r>
            <a:r>
              <a:rPr lang="ko-KR" altLang="en-US" sz="500" dirty="0">
                <a:solidFill>
                  <a:srgbClr val="002060"/>
                </a:solidFill>
              </a:rPr>
              <a:t>사용하면 어떨까</a:t>
            </a:r>
            <a:r>
              <a:rPr lang="en-US" altLang="ko-KR" sz="500" dirty="0" smtClean="0">
                <a:solidFill>
                  <a:srgbClr val="002060"/>
                </a:solidFill>
              </a:rPr>
              <a:t>?</a:t>
            </a:r>
            <a:endParaRPr lang="en-US" altLang="ko-KR" sz="500" dirty="0">
              <a:solidFill>
                <a:srgbClr val="00206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980610">
            <a:off x="7395740" y="1684000"/>
            <a:ext cx="10266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순서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기능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모양 등을 바꾸거나 재정렬 </a:t>
            </a:r>
            <a:r>
              <a:rPr lang="ko-KR" altLang="en-US" sz="500" dirty="0" smtClean="0">
                <a:solidFill>
                  <a:srgbClr val="002060"/>
                </a:solidFill>
              </a:rPr>
              <a:t>해봅시다</a:t>
            </a:r>
            <a:r>
              <a:rPr lang="en-US" altLang="ko-KR" sz="500" dirty="0" smtClean="0">
                <a:solidFill>
                  <a:srgbClr val="002060"/>
                </a:solidFill>
              </a:rPr>
              <a:t>!</a:t>
            </a: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>
                <a:solidFill>
                  <a:srgbClr val="002060"/>
                </a:solidFill>
              </a:rPr>
              <a:t>앞뒤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위아래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좌우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겉과 안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endParaRPr lang="en-US" altLang="ko-KR" sz="500" dirty="0" smtClean="0">
              <a:solidFill>
                <a:srgbClr val="002060"/>
              </a:solidFill>
            </a:endParaRPr>
          </a:p>
          <a:p>
            <a:pPr>
              <a:defRPr/>
            </a:pPr>
            <a:r>
              <a:rPr lang="ko-KR" altLang="en-US" sz="500" dirty="0" smtClean="0">
                <a:solidFill>
                  <a:srgbClr val="002060"/>
                </a:solidFill>
              </a:rPr>
              <a:t>역할</a:t>
            </a:r>
            <a:r>
              <a:rPr lang="en-US" altLang="ko-KR" sz="500" dirty="0">
                <a:solidFill>
                  <a:srgbClr val="002060"/>
                </a:solidFill>
              </a:rPr>
              <a:t>, </a:t>
            </a:r>
            <a:r>
              <a:rPr lang="ko-KR" altLang="en-US" sz="500" dirty="0">
                <a:solidFill>
                  <a:srgbClr val="002060"/>
                </a:solidFill>
              </a:rPr>
              <a:t>순서를 바꿔볼까요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  <a:p>
            <a:pPr>
              <a:defRPr/>
            </a:pPr>
            <a:endParaRPr lang="en-US" altLang="ko-KR" sz="5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altLang="ko-KR" sz="500" dirty="0">
                <a:solidFill>
                  <a:srgbClr val="002060"/>
                </a:solidFill>
              </a:rPr>
              <a:t>e</a:t>
            </a:r>
            <a:r>
              <a:rPr lang="en-US" altLang="ko-KR" sz="500" dirty="0" smtClean="0">
                <a:solidFill>
                  <a:srgbClr val="002060"/>
                </a:solidFill>
              </a:rPr>
              <a:t>x</a:t>
            </a:r>
            <a:r>
              <a:rPr lang="en-US" altLang="ko-KR" sz="500" dirty="0">
                <a:solidFill>
                  <a:srgbClr val="002060"/>
                </a:solidFill>
              </a:rPr>
              <a:t>. </a:t>
            </a:r>
            <a:r>
              <a:rPr lang="ko-KR" altLang="en-US" sz="500" dirty="0">
                <a:solidFill>
                  <a:srgbClr val="002060"/>
                </a:solidFill>
              </a:rPr>
              <a:t>김밥의 김과 밥의 위치를 바꾸면 어떨까</a:t>
            </a:r>
            <a:r>
              <a:rPr lang="en-US" altLang="ko-KR" sz="5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752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49468" y="167054"/>
            <a:ext cx="11834447" cy="6567854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49467" y="167054"/>
            <a:ext cx="4695095" cy="6567854"/>
          </a:xfrm>
          <a:custGeom>
            <a:avLst/>
            <a:gdLst>
              <a:gd name="connsiteX0" fmla="*/ 382512 w 4695095"/>
              <a:gd name="connsiteY0" fmla="*/ 0 h 6567854"/>
              <a:gd name="connsiteX1" fmla="*/ 4695095 w 4695095"/>
              <a:gd name="connsiteY1" fmla="*/ 0 h 6567854"/>
              <a:gd name="connsiteX2" fmla="*/ 4695095 w 4695095"/>
              <a:gd name="connsiteY2" fmla="*/ 6567854 h 6567854"/>
              <a:gd name="connsiteX3" fmla="*/ 382512 w 4695095"/>
              <a:gd name="connsiteY3" fmla="*/ 6567854 h 6567854"/>
              <a:gd name="connsiteX4" fmla="*/ 0 w 4695095"/>
              <a:gd name="connsiteY4" fmla="*/ 6185342 h 6567854"/>
              <a:gd name="connsiteX5" fmla="*/ 0 w 4695095"/>
              <a:gd name="connsiteY5" fmla="*/ 382512 h 6567854"/>
              <a:gd name="connsiteX6" fmla="*/ 382512 w 4695095"/>
              <a:gd name="connsiteY6" fmla="*/ 0 h 65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5095" h="6567854">
                <a:moveTo>
                  <a:pt x="382512" y="0"/>
                </a:moveTo>
                <a:lnTo>
                  <a:pt x="4695095" y="0"/>
                </a:lnTo>
                <a:lnTo>
                  <a:pt x="4695095" y="6567854"/>
                </a:lnTo>
                <a:lnTo>
                  <a:pt x="382512" y="6567854"/>
                </a:lnTo>
                <a:cubicBezTo>
                  <a:pt x="171256" y="6567854"/>
                  <a:pt x="0" y="6396598"/>
                  <a:pt x="0" y="6185342"/>
                </a:cubicBezTo>
                <a:lnTo>
                  <a:pt x="0" y="382512"/>
                </a:lnTo>
                <a:cubicBezTo>
                  <a:pt x="0" y="171256"/>
                  <a:pt x="171256" y="0"/>
                  <a:pt x="382512" y="0"/>
                </a:cubicBezTo>
                <a:close/>
              </a:path>
            </a:pathLst>
          </a:custGeom>
          <a:solidFill>
            <a:srgbClr val="82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49467" y="167054"/>
            <a:ext cx="11834448" cy="6567854"/>
            <a:chOff x="149467" y="167054"/>
            <a:chExt cx="11834448" cy="656785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49468" y="167054"/>
              <a:ext cx="11834447" cy="6567854"/>
            </a:xfrm>
            <a:prstGeom prst="roundRect">
              <a:avLst>
                <a:gd name="adj" fmla="val 58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149467" y="167054"/>
              <a:ext cx="4695095" cy="6567854"/>
            </a:xfrm>
            <a:custGeom>
              <a:avLst/>
              <a:gdLst>
                <a:gd name="connsiteX0" fmla="*/ 382512 w 4695095"/>
                <a:gd name="connsiteY0" fmla="*/ 0 h 6567854"/>
                <a:gd name="connsiteX1" fmla="*/ 4695095 w 4695095"/>
                <a:gd name="connsiteY1" fmla="*/ 0 h 6567854"/>
                <a:gd name="connsiteX2" fmla="*/ 4695095 w 4695095"/>
                <a:gd name="connsiteY2" fmla="*/ 6567854 h 6567854"/>
                <a:gd name="connsiteX3" fmla="*/ 382512 w 4695095"/>
                <a:gd name="connsiteY3" fmla="*/ 6567854 h 6567854"/>
                <a:gd name="connsiteX4" fmla="*/ 0 w 4695095"/>
                <a:gd name="connsiteY4" fmla="*/ 6185342 h 6567854"/>
                <a:gd name="connsiteX5" fmla="*/ 0 w 4695095"/>
                <a:gd name="connsiteY5" fmla="*/ 382512 h 6567854"/>
                <a:gd name="connsiteX6" fmla="*/ 382512 w 4695095"/>
                <a:gd name="connsiteY6" fmla="*/ 0 h 65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5095" h="6567854">
                  <a:moveTo>
                    <a:pt x="382512" y="0"/>
                  </a:moveTo>
                  <a:lnTo>
                    <a:pt x="4695095" y="0"/>
                  </a:lnTo>
                  <a:lnTo>
                    <a:pt x="4695095" y="6567854"/>
                  </a:lnTo>
                  <a:lnTo>
                    <a:pt x="382512" y="6567854"/>
                  </a:lnTo>
                  <a:cubicBezTo>
                    <a:pt x="171256" y="6567854"/>
                    <a:pt x="0" y="6396598"/>
                    <a:pt x="0" y="6185342"/>
                  </a:cubicBezTo>
                  <a:lnTo>
                    <a:pt x="0" y="382512"/>
                  </a:lnTo>
                  <a:cubicBezTo>
                    <a:pt x="0" y="171256"/>
                    <a:pt x="171256" y="0"/>
                    <a:pt x="382512" y="0"/>
                  </a:cubicBezTo>
                  <a:close/>
                </a:path>
              </a:pathLst>
            </a:custGeom>
            <a:solidFill>
              <a:srgbClr val="53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31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45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velog.velcdn.com/images%2Fteo%2Fpost%2Fcfd6331d-1e23-4d4a-b8da-e506aa6b2498%2Fim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" y="308640"/>
            <a:ext cx="6627332" cy="49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407973" y="2672834"/>
            <a:ext cx="40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https://brunch.co.kr/@hubertshin/54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7973" y="2101334"/>
            <a:ext cx="41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https://velog.io/@teo/google-sprint-1</a:t>
            </a:r>
          </a:p>
        </p:txBody>
      </p:sp>
    </p:spTree>
    <p:extLst>
      <p:ext uri="{BB962C8B-B14F-4D97-AF65-F5344CB8AC3E}">
        <p14:creationId xmlns:p14="http://schemas.microsoft.com/office/powerpoint/2010/main" val="287190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2" y="320842"/>
            <a:ext cx="3179023" cy="2305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3" y="320841"/>
            <a:ext cx="3200401" cy="230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001" y="320841"/>
            <a:ext cx="3116071" cy="2305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2" y="2870069"/>
            <a:ext cx="4494476" cy="3695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00" y="2870069"/>
            <a:ext cx="5249672" cy="35882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https://ko.ac-illust.com/search-result/similar/568710?same_creator=1&amp;data_id=568710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9" y="922215"/>
            <a:ext cx="2137499" cy="2265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4" y="356357"/>
            <a:ext cx="2137499" cy="22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04" y="1553061"/>
            <a:ext cx="2137499" cy="2265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3" y="492301"/>
            <a:ext cx="2137499" cy="22658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2027655"/>
            <a:ext cx="2137499" cy="2265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0" y="2638663"/>
            <a:ext cx="2137499" cy="22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57" y="2761315"/>
            <a:ext cx="2137499" cy="2265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20" y="3160574"/>
            <a:ext cx="2137499" cy="22658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5" y="3498491"/>
            <a:ext cx="2137499" cy="2265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0" y="1058159"/>
            <a:ext cx="2137499" cy="22658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85" y="492301"/>
            <a:ext cx="2137499" cy="226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82" y="1780269"/>
            <a:ext cx="2137499" cy="22658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24" y="628245"/>
            <a:ext cx="2137499" cy="22658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86" y="2254863"/>
            <a:ext cx="2137499" cy="22658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5" y="2988523"/>
            <a:ext cx="2137499" cy="22658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98" y="3387782"/>
            <a:ext cx="2137499" cy="22658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83" y="3725699"/>
            <a:ext cx="2137499" cy="22658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2" y="4171753"/>
            <a:ext cx="2137499" cy="22658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3" y="3418840"/>
            <a:ext cx="2394642" cy="179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0" y="4734560"/>
            <a:ext cx="2394642" cy="179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3073400"/>
            <a:ext cx="2394642" cy="1798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11" y="4566920"/>
            <a:ext cx="2394642" cy="179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9" y="3484880"/>
            <a:ext cx="2394642" cy="1798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90" y="4292600"/>
            <a:ext cx="2394642" cy="1798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1" y="3302000"/>
            <a:ext cx="2394642" cy="1798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12" y="1854200"/>
            <a:ext cx="2394642" cy="1798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1503680"/>
            <a:ext cx="2394642" cy="1798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32" y="2037080"/>
            <a:ext cx="2394642" cy="1798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50" y="492760"/>
            <a:ext cx="2394642" cy="1798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12" y="4925060"/>
            <a:ext cx="2394642" cy="179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70000"/>
            <a:ext cx="2394642" cy="179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8" y="2824480"/>
            <a:ext cx="2394642" cy="1798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2" y="383540"/>
            <a:ext cx="2394642" cy="1798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64" y="2037080"/>
            <a:ext cx="2394642" cy="1798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47" y="680720"/>
            <a:ext cx="2394642" cy="1798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1727" y="-711200"/>
            <a:ext cx="12862560" cy="755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31">
            <a:off x="7158625" y="1499679"/>
            <a:ext cx="1593690" cy="168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30" y="1167141"/>
            <a:ext cx="1593690" cy="168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99" y="4209763"/>
            <a:ext cx="1593690" cy="1689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71" y="1389103"/>
            <a:ext cx="2249574" cy="1689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8" y="3299181"/>
            <a:ext cx="2249574" cy="168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14" y="2520386"/>
            <a:ext cx="2249574" cy="168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5" y="4580748"/>
            <a:ext cx="2249574" cy="1689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75" y="4775497"/>
            <a:ext cx="2249574" cy="1689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02" y="1389103"/>
            <a:ext cx="2249574" cy="1689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14" y="3429000"/>
            <a:ext cx="2249574" cy="1689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1" y="4323933"/>
            <a:ext cx="2249574" cy="1689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923262"/>
            <a:ext cx="2249574" cy="1689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2344142"/>
            <a:ext cx="2249574" cy="1689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3502382"/>
            <a:ext cx="1593690" cy="1689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2222222"/>
            <a:ext cx="1593690" cy="16893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2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" y="174661"/>
            <a:ext cx="4356738" cy="305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2" y="3429000"/>
            <a:ext cx="4413625" cy="3263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81" y="295314"/>
            <a:ext cx="2176379" cy="3133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3464361"/>
            <a:ext cx="4653280" cy="3192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44" y="174661"/>
            <a:ext cx="232516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4477"/>
            <a:ext cx="9620981" cy="67490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4175760" y="2438400"/>
            <a:ext cx="1727200" cy="1584960"/>
          </a:xfrm>
          <a:prstGeom prst="wedgeEllipseCallout">
            <a:avLst>
              <a:gd name="adj1" fmla="val 15638"/>
              <a:gd name="adj2" fmla="val 58654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33600" y="5191760"/>
            <a:ext cx="2540000" cy="1300480"/>
          </a:xfrm>
          <a:prstGeom prst="wedgeRoundRectCallout">
            <a:avLst>
              <a:gd name="adj1" fmla="val 35967"/>
              <a:gd name="adj2" fmla="val 63281"/>
              <a:gd name="adj3" fmla="val 16667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2890" y="5862320"/>
            <a:ext cx="2311670" cy="772160"/>
          </a:xfrm>
          <a:prstGeom prst="wedgeRoundRectCallout">
            <a:avLst>
              <a:gd name="adj1" fmla="val 55305"/>
              <a:gd name="adj2" fmla="val -1193"/>
              <a:gd name="adj3" fmla="val 16667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https://ko.ac-illust.com/clip-art/2556296/%EC%83%9D%EC%83%9D%ED%95%9C-%EC%BB%AC%EB%9F%AC%EC%9D%98-%EB%A7%90%ED%92%8D%EC%84%A0%EA%B3%BC-%ED%99%94%EC%82%B4%ED%91%9C-%EA%B7%B8%EB%A6%BC</a:t>
            </a:r>
          </a:p>
        </p:txBody>
      </p:sp>
    </p:spTree>
    <p:extLst>
      <p:ext uri="{BB962C8B-B14F-4D97-AF65-F5344CB8AC3E}">
        <p14:creationId xmlns:p14="http://schemas.microsoft.com/office/powerpoint/2010/main" val="204539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1933</Words>
  <Application>Microsoft Office PowerPoint</Application>
  <PresentationFormat>와이드스크린</PresentationFormat>
  <Paragraphs>559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HY헤드라인M</vt:lpstr>
      <vt:lpstr>돋움</vt:lpstr>
      <vt:lpstr>맑은 고딕</vt:lpstr>
      <vt:lpstr>Arial</vt:lpstr>
      <vt:lpstr>Bahnschrift SemiBold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82</cp:revision>
  <dcterms:created xsi:type="dcterms:W3CDTF">2024-02-01T03:52:01Z</dcterms:created>
  <dcterms:modified xsi:type="dcterms:W3CDTF">2024-02-05T07:03:24Z</dcterms:modified>
</cp:coreProperties>
</file>